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21"/>
  </p:notesMasterIdLst>
  <p:handoutMasterIdLst>
    <p:handoutMasterId r:id="rId22"/>
  </p:handoutMasterIdLst>
  <p:sldIdLst>
    <p:sldId id="324" r:id="rId2"/>
    <p:sldId id="382" r:id="rId3"/>
    <p:sldId id="351" r:id="rId4"/>
    <p:sldId id="371" r:id="rId5"/>
    <p:sldId id="372" r:id="rId6"/>
    <p:sldId id="354" r:id="rId7"/>
    <p:sldId id="377" r:id="rId8"/>
    <p:sldId id="378" r:id="rId9"/>
    <p:sldId id="374" r:id="rId10"/>
    <p:sldId id="379" r:id="rId11"/>
    <p:sldId id="370" r:id="rId12"/>
    <p:sldId id="383" r:id="rId13"/>
    <p:sldId id="366" r:id="rId14"/>
    <p:sldId id="368" r:id="rId15"/>
    <p:sldId id="369" r:id="rId16"/>
    <p:sldId id="355" r:id="rId17"/>
    <p:sldId id="381" r:id="rId18"/>
    <p:sldId id="380" r:id="rId19"/>
    <p:sldId id="376" r:id="rId2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4933BB-5AE3-4AB0-B155-1D11BD5DFA25}" v="641" dt="2026-03-09T08:12:25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107" autoAdjust="0"/>
  </p:normalViewPr>
  <p:slideViewPr>
    <p:cSldViewPr snapToGrid="0">
      <p:cViewPr varScale="1">
        <p:scale>
          <a:sx n="63" d="100"/>
          <a:sy n="63" d="100"/>
        </p:scale>
        <p:origin x="145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890" y="-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cha Staiger" userId="8f343376910a2912" providerId="LiveId" clId="{16BDC899-F260-446E-A081-A8BB7C4D0CBD}"/>
    <pc:docChg chg="undo custSel addSld delSld modSld sldOrd modMainMaster">
      <pc:chgData name="Sascha Staiger" userId="8f343376910a2912" providerId="LiveId" clId="{16BDC899-F260-446E-A081-A8BB7C4D0CBD}" dt="2026-03-09T08:27:58.719" v="1321" actId="47"/>
      <pc:docMkLst>
        <pc:docMk/>
      </pc:docMkLst>
      <pc:sldChg chg="addSp delSp del mod modShow">
        <pc:chgData name="Sascha Staiger" userId="8f343376910a2912" providerId="LiveId" clId="{16BDC899-F260-446E-A081-A8BB7C4D0CBD}" dt="2026-03-09T08:11:24.318" v="1272" actId="47"/>
        <pc:sldMkLst>
          <pc:docMk/>
          <pc:sldMk cId="0" sldId="329"/>
        </pc:sldMkLst>
      </pc:sldChg>
      <pc:sldChg chg="addSp delSp modSp mod setBg modClrScheme delDesignElem chgLayout">
        <pc:chgData name="Sascha Staiger" userId="8f343376910a2912" providerId="LiveId" clId="{16BDC899-F260-446E-A081-A8BB7C4D0CBD}" dt="2026-03-09T08:12:25.414" v="1320" actId="20577"/>
        <pc:sldMkLst>
          <pc:docMk/>
          <pc:sldMk cId="0" sldId="351"/>
        </pc:sldMkLst>
        <pc:spChg chg="add del mod ord">
          <ac:chgData name="Sascha Staiger" userId="8f343376910a2912" providerId="LiveId" clId="{16BDC899-F260-446E-A081-A8BB7C4D0CBD}" dt="2026-03-09T08:11:58.202" v="1276" actId="478"/>
          <ac:spMkLst>
            <pc:docMk/>
            <pc:sldMk cId="0" sldId="351"/>
            <ac:spMk id="2" creationId="{9AFB4F51-5998-B4A2-39E8-DAA14ED2B9B3}"/>
          </ac:spMkLst>
        </pc:spChg>
        <pc:spChg chg="add del mod ord">
          <ac:chgData name="Sascha Staiger" userId="8f343376910a2912" providerId="LiveId" clId="{16BDC899-F260-446E-A081-A8BB7C4D0CBD}" dt="2026-03-09T08:12:13.213" v="1280" actId="478"/>
          <ac:spMkLst>
            <pc:docMk/>
            <pc:sldMk cId="0" sldId="351"/>
            <ac:spMk id="3" creationId="{3195481A-BD33-E0F2-3238-2C77BABC1895}"/>
          </ac:spMkLst>
        </pc:spChg>
        <pc:spChg chg="mod ord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19458" creationId="{9595AB4E-0E43-8714-27B4-50F5A0E8D6FE}"/>
          </ac:spMkLst>
        </pc:spChg>
        <pc:spChg chg="mod ord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19459" creationId="{04A78AC6-3CA1-18D1-B41C-41D1CD2378B9}"/>
          </ac:spMkLst>
        </pc:spChg>
        <pc:spChg chg="mod">
          <ac:chgData name="Sascha Staiger" userId="8f343376910a2912" providerId="LiveId" clId="{16BDC899-F260-446E-A081-A8BB7C4D0CBD}" dt="2026-03-09T08:12:06.348" v="1278" actId="404"/>
          <ac:spMkLst>
            <pc:docMk/>
            <pc:sldMk cId="0" sldId="351"/>
            <ac:spMk id="19460" creationId="{5143C90F-9BC7-3F52-7E0F-969D466B2744}"/>
          </ac:spMkLst>
        </pc:spChg>
        <pc:spChg chg="mod">
          <ac:chgData name="Sascha Staiger" userId="8f343376910a2912" providerId="LiveId" clId="{16BDC899-F260-446E-A081-A8BB7C4D0CBD}" dt="2026-03-09T08:12:25.414" v="1320" actId="20577"/>
          <ac:spMkLst>
            <pc:docMk/>
            <pc:sldMk cId="0" sldId="351"/>
            <ac:spMk id="21509" creationId="{2F5B8EC7-F2B7-2EE2-8349-603C4277D284}"/>
          </ac:spMkLst>
        </pc:spChg>
        <pc:spChg chg="add del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21525" creationId="{20E145FF-1D18-4246-A2BA-9F6B4D53364C}"/>
          </ac:spMkLst>
        </pc:spChg>
        <pc:spChg chg="add del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21527" creationId="{324E43EB-867C-4B35-9A5C-E435157C7297}"/>
          </ac:spMkLst>
        </pc:spChg>
        <pc:spChg chg="add del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21529" creationId="{A7C0F5DA-B59F-4F13-8BB8-FFD8F2C572BC}"/>
          </ac:spMkLst>
        </pc:spChg>
        <pc:spChg chg="add del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21531" creationId="{9CEA1DEC-CC9E-4776-9E08-048A15BFA6CA}"/>
          </ac:spMkLst>
        </pc:spChg>
        <pc:spChg chg="add del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21533" creationId="{9CE399CF-F4B8-4832-A8CB-B93F6B1EF44B}"/>
          </ac:spMkLst>
        </pc:spChg>
        <pc:spChg chg="add del">
          <ac:chgData name="Sascha Staiger" userId="8f343376910a2912" providerId="LiveId" clId="{16BDC899-F260-446E-A081-A8BB7C4D0CBD}" dt="2026-03-09T08:11:55.446" v="1275" actId="700"/>
          <ac:spMkLst>
            <pc:docMk/>
            <pc:sldMk cId="0" sldId="351"/>
            <ac:spMk id="21535" creationId="{1F23E73A-FDC8-462C-83C1-3AA8961449CF}"/>
          </ac:spMkLst>
        </pc:spChg>
      </pc:sldChg>
      <pc:sldChg chg="modSp mod">
        <pc:chgData name="Sascha Staiger" userId="8f343376910a2912" providerId="LiveId" clId="{16BDC899-F260-446E-A081-A8BB7C4D0CBD}" dt="2026-03-05T21:53:18.705" v="460" actId="20577"/>
        <pc:sldMkLst>
          <pc:docMk/>
          <pc:sldMk cId="0" sldId="354"/>
        </pc:sldMkLst>
        <pc:spChg chg="mod">
          <ac:chgData name="Sascha Staiger" userId="8f343376910a2912" providerId="LiveId" clId="{16BDC899-F260-446E-A081-A8BB7C4D0CBD}" dt="2026-03-05T21:53:18.705" v="460" actId="20577"/>
          <ac:spMkLst>
            <pc:docMk/>
            <pc:sldMk cId="0" sldId="354"/>
            <ac:spMk id="22535" creationId="{C569E9B5-3C89-C9B5-F057-E8FABB74D1C0}"/>
          </ac:spMkLst>
        </pc:spChg>
      </pc:sldChg>
      <pc:sldChg chg="addSp delSp modSp mod ord">
        <pc:chgData name="Sascha Staiger" userId="8f343376910a2912" providerId="LiveId" clId="{16BDC899-F260-446E-A081-A8BB7C4D0CBD}" dt="2026-03-09T08:10:49.876" v="1271" actId="1076"/>
        <pc:sldMkLst>
          <pc:docMk/>
          <pc:sldMk cId="0" sldId="355"/>
        </pc:sldMkLst>
        <pc:spChg chg="add mod">
          <ac:chgData name="Sascha Staiger" userId="8f343376910a2912" providerId="LiveId" clId="{16BDC899-F260-446E-A081-A8BB7C4D0CBD}" dt="2026-03-09T08:10:28.960" v="1269" actId="1076"/>
          <ac:spMkLst>
            <pc:docMk/>
            <pc:sldMk cId="0" sldId="355"/>
            <ac:spMk id="3" creationId="{F42E078E-BA26-4A59-B205-4147D88447F0}"/>
          </ac:spMkLst>
        </pc:spChg>
        <pc:spChg chg="add mod">
          <ac:chgData name="Sascha Staiger" userId="8f343376910a2912" providerId="LiveId" clId="{16BDC899-F260-446E-A081-A8BB7C4D0CBD}" dt="2026-03-09T08:10:28.960" v="1269" actId="1076"/>
          <ac:spMkLst>
            <pc:docMk/>
            <pc:sldMk cId="0" sldId="355"/>
            <ac:spMk id="4" creationId="{4B72A881-891B-1FB4-1D89-DCC38318CECE}"/>
          </ac:spMkLst>
        </pc:spChg>
        <pc:spChg chg="mod">
          <ac:chgData name="Sascha Staiger" userId="8f343376910a2912" providerId="LiveId" clId="{16BDC899-F260-446E-A081-A8BB7C4D0CBD}" dt="2026-03-09T08:10:28.960" v="1269" actId="1076"/>
          <ac:spMkLst>
            <pc:docMk/>
            <pc:sldMk cId="0" sldId="355"/>
            <ac:spMk id="11" creationId="{D77129C1-4803-EB08-048D-E175D3F8AF47}"/>
          </ac:spMkLst>
        </pc:spChg>
        <pc:spChg chg="mod">
          <ac:chgData name="Sascha Staiger" userId="8f343376910a2912" providerId="LiveId" clId="{16BDC899-F260-446E-A081-A8BB7C4D0CBD}" dt="2026-03-09T08:09:57.864" v="1268" actId="1076"/>
          <ac:spMkLst>
            <pc:docMk/>
            <pc:sldMk cId="0" sldId="355"/>
            <ac:spMk id="12" creationId="{63EB9753-E476-27F2-4A93-E28A9E558169}"/>
          </ac:spMkLst>
        </pc:spChg>
        <pc:spChg chg="mod">
          <ac:chgData name="Sascha Staiger" userId="8f343376910a2912" providerId="LiveId" clId="{16BDC899-F260-446E-A081-A8BB7C4D0CBD}" dt="2026-03-09T08:09:57.864" v="1268" actId="1076"/>
          <ac:spMkLst>
            <pc:docMk/>
            <pc:sldMk cId="0" sldId="355"/>
            <ac:spMk id="13" creationId="{43EA953A-3E0E-68AF-80A0-15207EB27918}"/>
          </ac:spMkLst>
        </pc:spChg>
        <pc:spChg chg="mod">
          <ac:chgData name="Sascha Staiger" userId="8f343376910a2912" providerId="LiveId" clId="{16BDC899-F260-446E-A081-A8BB7C4D0CBD}" dt="2026-03-09T08:09:57.864" v="1268" actId="1076"/>
          <ac:spMkLst>
            <pc:docMk/>
            <pc:sldMk cId="0" sldId="355"/>
            <ac:spMk id="14" creationId="{D973B5E0-8862-02D4-9ACB-3B3792FDD373}"/>
          </ac:spMkLst>
        </pc:spChg>
        <pc:spChg chg="mod">
          <ac:chgData name="Sascha Staiger" userId="8f343376910a2912" providerId="LiveId" clId="{16BDC899-F260-446E-A081-A8BB7C4D0CBD}" dt="2026-03-09T08:10:28.960" v="1269" actId="1076"/>
          <ac:spMkLst>
            <pc:docMk/>
            <pc:sldMk cId="0" sldId="355"/>
            <ac:spMk id="16" creationId="{AD5A108A-9A39-DF76-9689-AEA1DAA1F07E}"/>
          </ac:spMkLst>
        </pc:spChg>
        <pc:spChg chg="mod">
          <ac:chgData name="Sascha Staiger" userId="8f343376910a2912" providerId="LiveId" clId="{16BDC899-F260-446E-A081-A8BB7C4D0CBD}" dt="2026-03-09T08:09:39.352" v="1264" actId="1076"/>
          <ac:spMkLst>
            <pc:docMk/>
            <pc:sldMk cId="0" sldId="355"/>
            <ac:spMk id="29" creationId="{AF0A2533-C005-F132-22F0-5EBD9CCEE1BD}"/>
          </ac:spMkLst>
        </pc:spChg>
        <pc:spChg chg="mod">
          <ac:chgData name="Sascha Staiger" userId="8f343376910a2912" providerId="LiveId" clId="{16BDC899-F260-446E-A081-A8BB7C4D0CBD}" dt="2026-03-09T08:10:49.876" v="1271" actId="1076"/>
          <ac:spMkLst>
            <pc:docMk/>
            <pc:sldMk cId="0" sldId="355"/>
            <ac:spMk id="30" creationId="{AE5D9CEE-55E9-1F2F-9EBB-8B4DCE316BD5}"/>
          </ac:spMkLst>
        </pc:spChg>
        <pc:spChg chg="mod">
          <ac:chgData name="Sascha Staiger" userId="8f343376910a2912" providerId="LiveId" clId="{16BDC899-F260-446E-A081-A8BB7C4D0CBD}" dt="2026-03-09T08:06:06.873" v="1059" actId="20577"/>
          <ac:spMkLst>
            <pc:docMk/>
            <pc:sldMk cId="0" sldId="355"/>
            <ac:spMk id="31746" creationId="{21F15A39-8ADD-CE57-4B21-6AC4BA9690CE}"/>
          </ac:spMkLst>
        </pc:spChg>
        <pc:spChg chg="mod">
          <ac:chgData name="Sascha Staiger" userId="8f343376910a2912" providerId="LiveId" clId="{16BDC899-F260-446E-A081-A8BB7C4D0CBD}" dt="2026-03-09T08:09:46.376" v="1267" actId="1076"/>
          <ac:spMkLst>
            <pc:docMk/>
            <pc:sldMk cId="0" sldId="355"/>
            <ac:spMk id="31747" creationId="{3C536CEE-5D35-88B8-4721-8EBDAB8FFE2E}"/>
          </ac:spMkLst>
        </pc:spChg>
        <pc:spChg chg="mod">
          <ac:chgData name="Sascha Staiger" userId="8f343376910a2912" providerId="LiveId" clId="{16BDC899-F260-446E-A081-A8BB7C4D0CBD}" dt="2026-03-09T08:07:09.032" v="1097" actId="20577"/>
          <ac:spMkLst>
            <pc:docMk/>
            <pc:sldMk cId="0" sldId="355"/>
            <ac:spMk id="31752" creationId="{0A6E73E9-ECEC-B415-87B4-459840339128}"/>
          </ac:spMkLst>
        </pc:spChg>
        <pc:spChg chg="mod">
          <ac:chgData name="Sascha Staiger" userId="8f343376910a2912" providerId="LiveId" clId="{16BDC899-F260-446E-A081-A8BB7C4D0CBD}" dt="2026-03-09T08:09:57.864" v="1268" actId="1076"/>
          <ac:spMkLst>
            <pc:docMk/>
            <pc:sldMk cId="0" sldId="355"/>
            <ac:spMk id="31754" creationId="{61C40D63-88B4-7379-A51E-FA07DC1CCB3F}"/>
          </ac:spMkLst>
        </pc:spChg>
        <pc:spChg chg="mod">
          <ac:chgData name="Sascha Staiger" userId="8f343376910a2912" providerId="LiveId" clId="{16BDC899-F260-446E-A081-A8BB7C4D0CBD}" dt="2026-03-09T08:09:57.864" v="1268" actId="1076"/>
          <ac:spMkLst>
            <pc:docMk/>
            <pc:sldMk cId="0" sldId="355"/>
            <ac:spMk id="31755" creationId="{5D1FBAA5-B559-DED8-79DC-7238CFA577CE}"/>
          </ac:spMkLst>
        </pc:spChg>
        <pc:spChg chg="mod">
          <ac:chgData name="Sascha Staiger" userId="8f343376910a2912" providerId="LiveId" clId="{16BDC899-F260-446E-A081-A8BB7C4D0CBD}" dt="2026-03-09T08:09:57.864" v="1268" actId="1076"/>
          <ac:spMkLst>
            <pc:docMk/>
            <pc:sldMk cId="0" sldId="355"/>
            <ac:spMk id="31756" creationId="{43098423-8E40-58F0-268A-0734691B2AA0}"/>
          </ac:spMkLst>
        </pc:spChg>
        <pc:spChg chg="mod">
          <ac:chgData name="Sascha Staiger" userId="8f343376910a2912" providerId="LiveId" clId="{16BDC899-F260-446E-A081-A8BB7C4D0CBD}" dt="2026-03-09T08:10:28.960" v="1269" actId="1076"/>
          <ac:spMkLst>
            <pc:docMk/>
            <pc:sldMk cId="0" sldId="355"/>
            <ac:spMk id="31762" creationId="{4A7DBBD5-0C32-D7C5-A9A1-2B2936C83E8A}"/>
          </ac:spMkLst>
        </pc:spChg>
        <pc:spChg chg="mod">
          <ac:chgData name="Sascha Staiger" userId="8f343376910a2912" providerId="LiveId" clId="{16BDC899-F260-446E-A081-A8BB7C4D0CBD}" dt="2026-03-09T08:10:28.960" v="1269" actId="1076"/>
          <ac:spMkLst>
            <pc:docMk/>
            <pc:sldMk cId="0" sldId="355"/>
            <ac:spMk id="31763" creationId="{E0F42BCD-AFD3-5321-0E77-83DC2D94B518}"/>
          </ac:spMkLst>
        </pc:spChg>
        <pc:spChg chg="add del mod">
          <ac:chgData name="Sascha Staiger" userId="8f343376910a2912" providerId="LiveId" clId="{16BDC899-F260-446E-A081-A8BB7C4D0CBD}" dt="2026-03-05T21:53:14.164" v="459" actId="20577"/>
          <ac:spMkLst>
            <pc:docMk/>
            <pc:sldMk cId="0" sldId="355"/>
            <ac:spMk id="31764" creationId="{47B890B1-0EAE-6AA4-C87E-5BA9B703E959}"/>
          </ac:spMkLst>
        </pc:spChg>
      </pc:sldChg>
      <pc:sldChg chg="modSp del mod setBg">
        <pc:chgData name="Sascha Staiger" userId="8f343376910a2912" providerId="LiveId" clId="{16BDC899-F260-446E-A081-A8BB7C4D0CBD}" dt="2026-03-09T08:11:38.080" v="1274" actId="47"/>
        <pc:sldMkLst>
          <pc:docMk/>
          <pc:sldMk cId="0" sldId="365"/>
        </pc:sldMkLst>
      </pc:sldChg>
      <pc:sldChg chg="addSp modSp mod setBg setClrOvrMap">
        <pc:chgData name="Sascha Staiger" userId="8f343376910a2912" providerId="LiveId" clId="{16BDC899-F260-446E-A081-A8BB7C4D0CBD}" dt="2026-03-09T08:04:47.042" v="1047" actId="14100"/>
        <pc:sldMkLst>
          <pc:docMk/>
          <pc:sldMk cId="0" sldId="366"/>
        </pc:sldMkLst>
        <pc:spChg chg="mod">
          <ac:chgData name="Sascha Staiger" userId="8f343376910a2912" providerId="LiveId" clId="{16BDC899-F260-446E-A081-A8BB7C4D0CBD}" dt="2026-03-09T08:04:36.931" v="1045" actId="2710"/>
          <ac:spMkLst>
            <pc:docMk/>
            <pc:sldMk cId="0" sldId="366"/>
            <ac:spMk id="21510" creationId="{BBB1ADC1-673C-0375-8227-6030F99C44CF}"/>
          </ac:spMkLst>
        </pc:spChg>
        <pc:spChg chg="mod">
          <ac:chgData name="Sascha Staiger" userId="8f343376910a2912" providerId="LiveId" clId="{16BDC899-F260-446E-A081-A8BB7C4D0CBD}" dt="2026-03-09T08:04:47.042" v="1047" actId="14100"/>
          <ac:spMkLst>
            <pc:docMk/>
            <pc:sldMk cId="0" sldId="366"/>
            <ac:spMk id="25602" creationId="{D19EC686-D790-A74A-3E78-D0D62A523AC3}"/>
          </ac:spMkLst>
        </pc:spChg>
        <pc:spChg chg="mod">
          <ac:chgData name="Sascha Staiger" userId="8f343376910a2912" providerId="LiveId" clId="{16BDC899-F260-446E-A081-A8BB7C4D0CBD}" dt="2026-03-05T21:52:50.830" v="451"/>
          <ac:spMkLst>
            <pc:docMk/>
            <pc:sldMk cId="0" sldId="366"/>
            <ac:spMk id="25604" creationId="{CE8179DF-E8B9-FD3A-0C67-56442A4B277F}"/>
          </ac:spMkLst>
        </pc:spChg>
        <pc:spChg chg="mod">
          <ac:chgData name="Sascha Staiger" userId="8f343376910a2912" providerId="LiveId" clId="{16BDC899-F260-446E-A081-A8BB7C4D0CBD}" dt="2026-03-05T21:52:54.969" v="452" actId="108"/>
          <ac:spMkLst>
            <pc:docMk/>
            <pc:sldMk cId="0" sldId="366"/>
            <ac:spMk id="25605" creationId="{EA670AC3-88B7-F7AF-E923-F6EBB3ED6A5B}"/>
          </ac:spMkLst>
        </pc:spChg>
        <pc:spChg chg="add">
          <ac:chgData name="Sascha Staiger" userId="8f343376910a2912" providerId="LiveId" clId="{16BDC899-F260-446E-A081-A8BB7C4D0CBD}" dt="2026-03-05T21:22:13.597" v="139" actId="26606"/>
          <ac:spMkLst>
            <pc:docMk/>
            <pc:sldMk cId="0" sldId="366"/>
            <ac:spMk id="25621" creationId="{20E145FF-1D18-4246-A2BA-9F6B4D53364C}"/>
          </ac:spMkLst>
        </pc:spChg>
        <pc:spChg chg="add">
          <ac:chgData name="Sascha Staiger" userId="8f343376910a2912" providerId="LiveId" clId="{16BDC899-F260-446E-A081-A8BB7C4D0CBD}" dt="2026-03-05T21:22:13.597" v="139" actId="26606"/>
          <ac:spMkLst>
            <pc:docMk/>
            <pc:sldMk cId="0" sldId="366"/>
            <ac:spMk id="25623" creationId="{C314C310-850D-4491-AA52-C75BEA68B68C}"/>
          </ac:spMkLst>
        </pc:spChg>
        <pc:grpChg chg="add">
          <ac:chgData name="Sascha Staiger" userId="8f343376910a2912" providerId="LiveId" clId="{16BDC899-F260-446E-A081-A8BB7C4D0CBD}" dt="2026-03-05T21:22:13.597" v="139" actId="26606"/>
          <ac:grpSpMkLst>
            <pc:docMk/>
            <pc:sldMk cId="0" sldId="366"/>
            <ac:grpSpMk id="25610" creationId="{7084313B-C03D-4981-9786-879159A60395}"/>
          </ac:grpSpMkLst>
        </pc:grpChg>
        <pc:grpChg chg="add">
          <ac:chgData name="Sascha Staiger" userId="8f343376910a2912" providerId="LiveId" clId="{16BDC899-F260-446E-A081-A8BB7C4D0CBD}" dt="2026-03-05T21:22:13.597" v="139" actId="26606"/>
          <ac:grpSpMkLst>
            <pc:docMk/>
            <pc:sldMk cId="0" sldId="366"/>
            <ac:grpSpMk id="25625" creationId="{D4EC3799-3F52-48CE-85CC-83AED368EB42}"/>
          </ac:grpSpMkLst>
        </pc:grpChg>
        <pc:cxnChg chg="add">
          <ac:chgData name="Sascha Staiger" userId="8f343376910a2912" providerId="LiveId" clId="{16BDC899-F260-446E-A081-A8BB7C4D0CBD}" dt="2026-03-05T21:22:13.597" v="139" actId="26606"/>
          <ac:cxnSpMkLst>
            <pc:docMk/>
            <pc:sldMk cId="0" sldId="366"/>
            <ac:cxnSpMk id="25629" creationId="{789E20C7-BB50-4317-93C7-90C8ED80B275}"/>
          </ac:cxnSpMkLst>
        </pc:cxnChg>
      </pc:sldChg>
      <pc:sldChg chg="addSp modSp mod setBg modAnim setClrOvrMap">
        <pc:chgData name="Sascha Staiger" userId="8f343376910a2912" providerId="LiveId" clId="{16BDC899-F260-446E-A081-A8BB7C4D0CBD}" dt="2026-03-09T08:05:20.186" v="1053" actId="20577"/>
        <pc:sldMkLst>
          <pc:docMk/>
          <pc:sldMk cId="0" sldId="368"/>
        </pc:sldMkLst>
        <pc:spChg chg="mod">
          <ac:chgData name="Sascha Staiger" userId="8f343376910a2912" providerId="LiveId" clId="{16BDC899-F260-446E-A081-A8BB7C4D0CBD}" dt="2026-03-09T08:05:20.186" v="1053" actId="20577"/>
          <ac:spMkLst>
            <pc:docMk/>
            <pc:sldMk cId="0" sldId="368"/>
            <ac:spMk id="21510" creationId="{4E3D7C1F-2BEB-0AE7-AE98-C1464EDB5C13}"/>
          </ac:spMkLst>
        </pc:spChg>
        <pc:spChg chg="mod">
          <ac:chgData name="Sascha Staiger" userId="8f343376910a2912" providerId="LiveId" clId="{16BDC899-F260-446E-A081-A8BB7C4D0CBD}" dt="2026-03-09T08:05:13.122" v="1052" actId="1076"/>
          <ac:spMkLst>
            <pc:docMk/>
            <pc:sldMk cId="0" sldId="368"/>
            <ac:spMk id="26626" creationId="{6F685B54-881D-0E76-0010-1F7DB109CAB0}"/>
          </ac:spMkLst>
        </pc:spChg>
        <pc:spChg chg="mod">
          <ac:chgData name="Sascha Staiger" userId="8f343376910a2912" providerId="LiveId" clId="{16BDC899-F260-446E-A081-A8BB7C4D0CBD}" dt="2026-03-05T21:52:37.789" v="450" actId="20577"/>
          <ac:spMkLst>
            <pc:docMk/>
            <pc:sldMk cId="0" sldId="368"/>
            <ac:spMk id="26628" creationId="{7AA47A48-28C8-001D-C552-6A63ED0AF066}"/>
          </ac:spMkLst>
        </pc:spChg>
        <pc:spChg chg="mod">
          <ac:chgData name="Sascha Staiger" userId="8f343376910a2912" providerId="LiveId" clId="{16BDC899-F260-446E-A081-A8BB7C4D0CBD}" dt="2026-03-05T21:52:36.018" v="449" actId="108"/>
          <ac:spMkLst>
            <pc:docMk/>
            <pc:sldMk cId="0" sldId="368"/>
            <ac:spMk id="26629" creationId="{FF95F886-A36B-6076-AD0D-E7929CEE9821}"/>
          </ac:spMkLst>
        </pc:spChg>
        <pc:spChg chg="add">
          <ac:chgData name="Sascha Staiger" userId="8f343376910a2912" providerId="LiveId" clId="{16BDC899-F260-446E-A081-A8BB7C4D0CBD}" dt="2026-03-05T21:23:56.918" v="147" actId="26606"/>
          <ac:spMkLst>
            <pc:docMk/>
            <pc:sldMk cId="0" sldId="368"/>
            <ac:spMk id="26645" creationId="{20E145FF-1D18-4246-A2BA-9F6B4D53364C}"/>
          </ac:spMkLst>
        </pc:spChg>
        <pc:spChg chg="add">
          <ac:chgData name="Sascha Staiger" userId="8f343376910a2912" providerId="LiveId" clId="{16BDC899-F260-446E-A081-A8BB7C4D0CBD}" dt="2026-03-05T21:23:56.918" v="147" actId="26606"/>
          <ac:spMkLst>
            <pc:docMk/>
            <pc:sldMk cId="0" sldId="368"/>
            <ac:spMk id="26647" creationId="{C314C310-850D-4491-AA52-C75BEA68B68C}"/>
          </ac:spMkLst>
        </pc:spChg>
        <pc:grpChg chg="add">
          <ac:chgData name="Sascha Staiger" userId="8f343376910a2912" providerId="LiveId" clId="{16BDC899-F260-446E-A081-A8BB7C4D0CBD}" dt="2026-03-05T21:23:56.918" v="147" actId="26606"/>
          <ac:grpSpMkLst>
            <pc:docMk/>
            <pc:sldMk cId="0" sldId="368"/>
            <ac:grpSpMk id="26634" creationId="{7084313B-C03D-4981-9786-879159A60395}"/>
          </ac:grpSpMkLst>
        </pc:grpChg>
        <pc:grpChg chg="add">
          <ac:chgData name="Sascha Staiger" userId="8f343376910a2912" providerId="LiveId" clId="{16BDC899-F260-446E-A081-A8BB7C4D0CBD}" dt="2026-03-05T21:23:56.918" v="147" actId="26606"/>
          <ac:grpSpMkLst>
            <pc:docMk/>
            <pc:sldMk cId="0" sldId="368"/>
            <ac:grpSpMk id="26649" creationId="{D4EC3799-3F52-48CE-85CC-83AED368EB42}"/>
          </ac:grpSpMkLst>
        </pc:grpChg>
        <pc:cxnChg chg="add">
          <ac:chgData name="Sascha Staiger" userId="8f343376910a2912" providerId="LiveId" clId="{16BDC899-F260-446E-A081-A8BB7C4D0CBD}" dt="2026-03-05T21:23:56.918" v="147" actId="26606"/>
          <ac:cxnSpMkLst>
            <pc:docMk/>
            <pc:sldMk cId="0" sldId="368"/>
            <ac:cxnSpMk id="26653" creationId="{789E20C7-BB50-4317-93C7-90C8ED80B275}"/>
          </ac:cxnSpMkLst>
        </pc:cxnChg>
      </pc:sldChg>
      <pc:sldChg chg="addSp modSp mod setBg modAnim setClrOvrMap">
        <pc:chgData name="Sascha Staiger" userId="8f343376910a2912" providerId="LiveId" clId="{16BDC899-F260-446E-A081-A8BB7C4D0CBD}" dt="2026-03-09T08:05:57.047" v="1055" actId="20577"/>
        <pc:sldMkLst>
          <pc:docMk/>
          <pc:sldMk cId="0" sldId="369"/>
        </pc:sldMkLst>
        <pc:spChg chg="mod">
          <ac:chgData name="Sascha Staiger" userId="8f343376910a2912" providerId="LiveId" clId="{16BDC899-F260-446E-A081-A8BB7C4D0CBD}" dt="2026-03-09T08:05:57.047" v="1055" actId="20577"/>
          <ac:spMkLst>
            <pc:docMk/>
            <pc:sldMk cId="0" sldId="369"/>
            <ac:spMk id="21510" creationId="{C9D3BEAD-B49B-5813-E557-B321AD977B91}"/>
          </ac:spMkLst>
        </pc:spChg>
        <pc:spChg chg="mod">
          <ac:chgData name="Sascha Staiger" userId="8f343376910a2912" providerId="LiveId" clId="{16BDC899-F260-446E-A081-A8BB7C4D0CBD}" dt="2026-03-09T08:05:33.579" v="1054" actId="404"/>
          <ac:spMkLst>
            <pc:docMk/>
            <pc:sldMk cId="0" sldId="369"/>
            <ac:spMk id="27650" creationId="{CBE6BCF1-DC9B-05CE-A7B2-926DFF0D580F}"/>
          </ac:spMkLst>
        </pc:spChg>
        <pc:spChg chg="mod">
          <ac:chgData name="Sascha Staiger" userId="8f343376910a2912" providerId="LiveId" clId="{16BDC899-F260-446E-A081-A8BB7C4D0CBD}" dt="2026-03-05T21:52:18.233" v="446" actId="20577"/>
          <ac:spMkLst>
            <pc:docMk/>
            <pc:sldMk cId="0" sldId="369"/>
            <ac:spMk id="27652" creationId="{F90A38E2-9C52-266C-7B89-10E8D9D59008}"/>
          </ac:spMkLst>
        </pc:spChg>
        <pc:spChg chg="mod">
          <ac:chgData name="Sascha Staiger" userId="8f343376910a2912" providerId="LiveId" clId="{16BDC899-F260-446E-A081-A8BB7C4D0CBD}" dt="2026-03-05T21:52:16.330" v="445" actId="108"/>
          <ac:spMkLst>
            <pc:docMk/>
            <pc:sldMk cId="0" sldId="369"/>
            <ac:spMk id="27653" creationId="{4DD7BB23-5329-6D9A-28C2-7225555421F0}"/>
          </ac:spMkLst>
        </pc:spChg>
        <pc:spChg chg="add">
          <ac:chgData name="Sascha Staiger" userId="8f343376910a2912" providerId="LiveId" clId="{16BDC899-F260-446E-A081-A8BB7C4D0CBD}" dt="2026-03-05T21:24:54.619" v="156" actId="26606"/>
          <ac:spMkLst>
            <pc:docMk/>
            <pc:sldMk cId="0" sldId="369"/>
            <ac:spMk id="27669" creationId="{20E145FF-1D18-4246-A2BA-9F6B4D53364C}"/>
          </ac:spMkLst>
        </pc:spChg>
        <pc:spChg chg="add">
          <ac:chgData name="Sascha Staiger" userId="8f343376910a2912" providerId="LiveId" clId="{16BDC899-F260-446E-A081-A8BB7C4D0CBD}" dt="2026-03-05T21:24:54.619" v="156" actId="26606"/>
          <ac:spMkLst>
            <pc:docMk/>
            <pc:sldMk cId="0" sldId="369"/>
            <ac:spMk id="27671" creationId="{C314C310-850D-4491-AA52-C75BEA68B68C}"/>
          </ac:spMkLst>
        </pc:spChg>
        <pc:grpChg chg="add">
          <ac:chgData name="Sascha Staiger" userId="8f343376910a2912" providerId="LiveId" clId="{16BDC899-F260-446E-A081-A8BB7C4D0CBD}" dt="2026-03-05T21:24:54.619" v="156" actId="26606"/>
          <ac:grpSpMkLst>
            <pc:docMk/>
            <pc:sldMk cId="0" sldId="369"/>
            <ac:grpSpMk id="27658" creationId="{7084313B-C03D-4981-9786-879159A60395}"/>
          </ac:grpSpMkLst>
        </pc:grpChg>
        <pc:grpChg chg="add">
          <ac:chgData name="Sascha Staiger" userId="8f343376910a2912" providerId="LiveId" clId="{16BDC899-F260-446E-A081-A8BB7C4D0CBD}" dt="2026-03-05T21:24:54.619" v="156" actId="26606"/>
          <ac:grpSpMkLst>
            <pc:docMk/>
            <pc:sldMk cId="0" sldId="369"/>
            <ac:grpSpMk id="27673" creationId="{D4EC3799-3F52-48CE-85CC-83AED368EB42}"/>
          </ac:grpSpMkLst>
        </pc:grpChg>
        <pc:cxnChg chg="add">
          <ac:chgData name="Sascha Staiger" userId="8f343376910a2912" providerId="LiveId" clId="{16BDC899-F260-446E-A081-A8BB7C4D0CBD}" dt="2026-03-05T21:24:54.619" v="156" actId="26606"/>
          <ac:cxnSpMkLst>
            <pc:docMk/>
            <pc:sldMk cId="0" sldId="369"/>
            <ac:cxnSpMk id="27677" creationId="{789E20C7-BB50-4317-93C7-90C8ED80B275}"/>
          </ac:cxnSpMkLst>
        </pc:cxnChg>
      </pc:sldChg>
      <pc:sldChg chg="addSp delSp modSp mod setBg modClrScheme delDesignElem chgLayout">
        <pc:chgData name="Sascha Staiger" userId="8f343376910a2912" providerId="LiveId" clId="{16BDC899-F260-446E-A081-A8BB7C4D0CBD}" dt="2026-03-09T08:02:09.572" v="1032" actId="20577"/>
        <pc:sldMkLst>
          <pc:docMk/>
          <pc:sldMk cId="0" sldId="370"/>
        </pc:sldMkLst>
        <pc:spChg chg="add mod">
          <ac:chgData name="Sascha Staiger" userId="8f343376910a2912" providerId="LiveId" clId="{16BDC899-F260-446E-A081-A8BB7C4D0CBD}" dt="2026-03-09T08:01:38.790" v="1027" actId="14100"/>
          <ac:spMkLst>
            <pc:docMk/>
            <pc:sldMk cId="0" sldId="370"/>
            <ac:spMk id="2" creationId="{B29F971A-CD70-43E3-BD6D-852CD3570B9B}"/>
          </ac:spMkLst>
        </pc:spChg>
        <pc:spChg chg="add del mod ord">
          <ac:chgData name="Sascha Staiger" userId="8f343376910a2912" providerId="LiveId" clId="{16BDC899-F260-446E-A081-A8BB7C4D0CBD}" dt="2026-03-09T08:01:21.952" v="1022" actId="478"/>
          <ac:spMkLst>
            <pc:docMk/>
            <pc:sldMk cId="0" sldId="370"/>
            <ac:spMk id="3" creationId="{481FACFE-344B-04E7-5BBE-E95339655C97}"/>
          </ac:spMkLst>
        </pc:spChg>
        <pc:spChg chg="add mod ord">
          <ac:chgData name="Sascha Staiger" userId="8f343376910a2912" providerId="LiveId" clId="{16BDC899-F260-446E-A081-A8BB7C4D0CBD}" dt="2026-03-09T08:01:18.060" v="1021" actId="700"/>
          <ac:spMkLst>
            <pc:docMk/>
            <pc:sldMk cId="0" sldId="370"/>
            <ac:spMk id="4" creationId="{2B2D50C4-7B57-95FA-D349-4D80B760F34A}"/>
          </ac:spMkLst>
        </pc:spChg>
        <pc:spChg chg="mod">
          <ac:chgData name="Sascha Staiger" userId="8f343376910a2912" providerId="LiveId" clId="{16BDC899-F260-446E-A081-A8BB7C4D0CBD}" dt="2026-03-09T08:02:09.572" v="1032" actId="20577"/>
          <ac:spMkLst>
            <pc:docMk/>
            <pc:sldMk cId="0" sldId="370"/>
            <ac:spMk id="28674" creationId="{D32E6FED-D7CE-1231-A9D0-EE3A9962F768}"/>
          </ac:spMkLst>
        </pc:spChg>
        <pc:spChg chg="mod ord">
          <ac:chgData name="Sascha Staiger" userId="8f343376910a2912" providerId="LiveId" clId="{16BDC899-F260-446E-A081-A8BB7C4D0CBD}" dt="2026-03-09T08:01:18.060" v="1021" actId="700"/>
          <ac:spMkLst>
            <pc:docMk/>
            <pc:sldMk cId="0" sldId="370"/>
            <ac:spMk id="28676" creationId="{13C825AE-965D-C24B-B6D3-3C5C5B48F836}"/>
          </ac:spMkLst>
        </pc:spChg>
        <pc:spChg chg="mod ord">
          <ac:chgData name="Sascha Staiger" userId="8f343376910a2912" providerId="LiveId" clId="{16BDC899-F260-446E-A081-A8BB7C4D0CBD}" dt="2026-03-09T08:01:18.060" v="1021" actId="700"/>
          <ac:spMkLst>
            <pc:docMk/>
            <pc:sldMk cId="0" sldId="370"/>
            <ac:spMk id="28677" creationId="{37BD20A5-D3AE-AAC0-CF63-876ECA3E0D72}"/>
          </ac:spMkLst>
        </pc:spChg>
        <pc:spChg chg="add del">
          <ac:chgData name="Sascha Staiger" userId="8f343376910a2912" providerId="LiveId" clId="{16BDC899-F260-446E-A081-A8BB7C4D0CBD}" dt="2026-03-09T08:01:18.060" v="1021" actId="700"/>
          <ac:spMkLst>
            <pc:docMk/>
            <pc:sldMk cId="0" sldId="370"/>
            <ac:spMk id="28694" creationId="{6288FC2F-B192-42B2-90BE-517E1039BE0B}"/>
          </ac:spMkLst>
        </pc:spChg>
        <pc:spChg chg="add del">
          <ac:chgData name="Sascha Staiger" userId="8f343376910a2912" providerId="LiveId" clId="{16BDC899-F260-446E-A081-A8BB7C4D0CBD}" dt="2026-03-09T08:01:18.060" v="1021" actId="700"/>
          <ac:spMkLst>
            <pc:docMk/>
            <pc:sldMk cId="0" sldId="370"/>
            <ac:spMk id="28705" creationId="{CC28BCC9-4093-4FD5-83EB-7EC297F51396}"/>
          </ac:spMkLst>
        </pc:spChg>
        <pc:grpChg chg="add del">
          <ac:chgData name="Sascha Staiger" userId="8f343376910a2912" providerId="LiveId" clId="{16BDC899-F260-446E-A081-A8BB7C4D0CBD}" dt="2026-03-09T08:01:18.060" v="1021" actId="700"/>
          <ac:grpSpMkLst>
            <pc:docMk/>
            <pc:sldMk cId="0" sldId="370"/>
            <ac:grpSpMk id="28683" creationId="{E5D4A15D-C852-47D7-A7E3-7F8FEE9FCA9D}"/>
          </ac:grpSpMkLst>
        </pc:grpChg>
        <pc:grpChg chg="add del">
          <ac:chgData name="Sascha Staiger" userId="8f343376910a2912" providerId="LiveId" clId="{16BDC899-F260-446E-A081-A8BB7C4D0CBD}" dt="2026-03-09T08:01:18.060" v="1021" actId="700"/>
          <ac:grpSpMkLst>
            <pc:docMk/>
            <pc:sldMk cId="0" sldId="370"/>
            <ac:grpSpMk id="28696" creationId="{08BCF048-8940-4354-B9EC-5AD74E283CE3}"/>
          </ac:grpSpMkLst>
        </pc:grpChg>
        <pc:graphicFrameChg chg="add mod">
          <ac:chgData name="Sascha Staiger" userId="8f343376910a2912" providerId="LiveId" clId="{16BDC899-F260-446E-A081-A8BB7C4D0CBD}" dt="2026-03-09T08:01:30.189" v="1023" actId="1076"/>
          <ac:graphicFrameMkLst>
            <pc:docMk/>
            <pc:sldMk cId="0" sldId="370"/>
            <ac:graphicFrameMk id="28679" creationId="{44507466-8669-A2EF-DF3F-E1463EB3B3AB}"/>
          </ac:graphicFrameMkLst>
        </pc:graphicFrameChg>
      </pc:sldChg>
      <pc:sldChg chg="modSp del mod modShow">
        <pc:chgData name="Sascha Staiger" userId="8f343376910a2912" providerId="LiveId" clId="{16BDC899-F260-446E-A081-A8BB7C4D0CBD}" dt="2026-03-09T08:11:27.562" v="1273" actId="47"/>
        <pc:sldMkLst>
          <pc:docMk/>
          <pc:sldMk cId="0" sldId="373"/>
        </pc:sldMkLst>
      </pc:sldChg>
      <pc:sldChg chg="addSp delSp modSp mod setBg modAnim">
        <pc:chgData name="Sascha Staiger" userId="8f343376910a2912" providerId="LiveId" clId="{16BDC899-F260-446E-A081-A8BB7C4D0CBD}" dt="2026-03-09T07:56:51.626" v="800" actId="20577"/>
        <pc:sldMkLst>
          <pc:docMk/>
          <pc:sldMk cId="1303167486" sldId="374"/>
        </pc:sldMkLst>
        <pc:spChg chg="mod">
          <ac:chgData name="Sascha Staiger" userId="8f343376910a2912" providerId="LiveId" clId="{16BDC899-F260-446E-A081-A8BB7C4D0CBD}" dt="2026-03-05T21:53:05.587" v="454" actId="20577"/>
          <ac:spMkLst>
            <pc:docMk/>
            <pc:sldMk cId="1303167486" sldId="374"/>
            <ac:spMk id="2" creationId="{AA43887D-E437-2F2C-1F40-A527881A9099}"/>
          </ac:spMkLst>
        </pc:spChg>
        <pc:spChg chg="mo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3" creationId="{AFEE42BF-C485-5B07-7D9A-11B2E28B86F8}"/>
          </ac:spMkLst>
        </pc:spChg>
        <pc:spChg chg="mo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24578" creationId="{2EA62C54-2EF1-2D07-0808-B60FCADE8D77}"/>
          </ac:spMkLst>
        </pc:spChg>
        <pc:spChg chg="mod ord">
          <ac:chgData name="Sascha Staiger" userId="8f343376910a2912" providerId="LiveId" clId="{16BDC899-F260-446E-A081-A8BB7C4D0CBD}" dt="2026-03-09T07:56:51.626" v="800" actId="20577"/>
          <ac:spMkLst>
            <pc:docMk/>
            <pc:sldMk cId="1303167486" sldId="374"/>
            <ac:spMk id="24581" creationId="{F971AA0E-1B11-4A4F-8DAC-72FF019A2F19}"/>
          </ac:spMkLst>
        </pc:spChg>
        <pc:spChg chg="ad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24598" creationId="{20E145FF-1D18-4246-A2BA-9F6B4D53364C}"/>
          </ac:spMkLst>
        </pc:spChg>
        <pc:spChg chg="ad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24600" creationId="{324E43EB-867C-4B35-9A5C-E435157C7297}"/>
          </ac:spMkLst>
        </pc:spChg>
        <pc:spChg chg="ad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24602" creationId="{A7C0F5DA-B59F-4F13-8BB8-FFD8F2C572BC}"/>
          </ac:spMkLst>
        </pc:spChg>
        <pc:spChg chg="ad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24606" creationId="{9CE399CF-F4B8-4832-A8CB-B93F6B1EF44B}"/>
          </ac:spMkLst>
        </pc:spChg>
        <pc:spChg chg="add">
          <ac:chgData name="Sascha Staiger" userId="8f343376910a2912" providerId="LiveId" clId="{16BDC899-F260-446E-A081-A8BB7C4D0CBD}" dt="2026-03-05T21:16:45.274" v="73" actId="26606"/>
          <ac:spMkLst>
            <pc:docMk/>
            <pc:sldMk cId="1303167486" sldId="374"/>
            <ac:spMk id="24608" creationId="{1F23E73A-FDC8-462C-83C1-3AA8961449CF}"/>
          </ac:spMkLst>
        </pc:spChg>
      </pc:sldChg>
      <pc:sldChg chg="modSp del mod">
        <pc:chgData name="Sascha Staiger" userId="8f343376910a2912" providerId="LiveId" clId="{16BDC899-F260-446E-A081-A8BB7C4D0CBD}" dt="2026-03-09T08:27:58.719" v="1321" actId="47"/>
        <pc:sldMkLst>
          <pc:docMk/>
          <pc:sldMk cId="3995202438" sldId="375"/>
        </pc:sldMkLst>
      </pc:sldChg>
      <pc:sldChg chg="addSp modSp modAnim">
        <pc:chgData name="Sascha Staiger" userId="8f343376910a2912" providerId="LiveId" clId="{16BDC899-F260-446E-A081-A8BB7C4D0CBD}" dt="2026-03-05T22:04:48.542" v="513"/>
        <pc:sldMkLst>
          <pc:docMk/>
          <pc:sldMk cId="126347857" sldId="376"/>
        </pc:sldMkLst>
        <pc:spChg chg="mod">
          <ac:chgData name="Sascha Staiger" userId="8f343376910a2912" providerId="LiveId" clId="{16BDC899-F260-446E-A081-A8BB7C4D0CBD}" dt="2026-03-05T22:04:21.191" v="512" actId="1076"/>
          <ac:spMkLst>
            <pc:docMk/>
            <pc:sldMk cId="126347857" sldId="376"/>
            <ac:spMk id="5" creationId="{6DD5823D-B2CD-43BF-06E6-390F5AADD849}"/>
          </ac:spMkLst>
        </pc:spChg>
        <pc:spChg chg="add mod">
          <ac:chgData name="Sascha Staiger" userId="8f343376910a2912" providerId="LiveId" clId="{16BDC899-F260-446E-A081-A8BB7C4D0CBD}" dt="2026-03-05T22:04:15.791" v="511" actId="1076"/>
          <ac:spMkLst>
            <pc:docMk/>
            <pc:sldMk cId="126347857" sldId="376"/>
            <ac:spMk id="10" creationId="{2BAE33D6-08EE-D3F2-B390-218585A7830A}"/>
          </ac:spMkLst>
        </pc:spChg>
      </pc:sldChg>
      <pc:sldChg chg="addSp delSp modSp new mod setBg">
        <pc:chgData name="Sascha Staiger" userId="8f343376910a2912" providerId="LiveId" clId="{16BDC899-F260-446E-A081-A8BB7C4D0CBD}" dt="2026-03-06T16:54:38.849" v="541" actId="14100"/>
        <pc:sldMkLst>
          <pc:docMk/>
          <pc:sldMk cId="1255961295" sldId="377"/>
        </pc:sldMkLst>
        <pc:spChg chg="mod ord">
          <ac:chgData name="Sascha Staiger" userId="8f343376910a2912" providerId="LiveId" clId="{16BDC899-F260-446E-A081-A8BB7C4D0CBD}" dt="2026-03-05T21:08:44.208" v="6" actId="26606"/>
          <ac:spMkLst>
            <pc:docMk/>
            <pc:sldMk cId="1255961295" sldId="377"/>
            <ac:spMk id="2" creationId="{9D5CE34F-0481-21CA-ECA3-CEAD52F8715C}"/>
          </ac:spMkLst>
        </pc:spChg>
        <pc:spChg chg="mod ord">
          <ac:chgData name="Sascha Staiger" userId="8f343376910a2912" providerId="LiveId" clId="{16BDC899-F260-446E-A081-A8BB7C4D0CBD}" dt="2026-03-05T21:08:44.208" v="6" actId="26606"/>
          <ac:spMkLst>
            <pc:docMk/>
            <pc:sldMk cId="1255961295" sldId="377"/>
            <ac:spMk id="3" creationId="{44CC234E-2A18-675C-043D-865B27BB43B0}"/>
          </ac:spMkLst>
        </pc:spChg>
        <pc:spChg chg="add mod">
          <ac:chgData name="Sascha Staiger" userId="8f343376910a2912" providerId="LiveId" clId="{16BDC899-F260-446E-A081-A8BB7C4D0CBD}" dt="2026-03-05T21:15:36.456" v="70" actId="20577"/>
          <ac:spMkLst>
            <pc:docMk/>
            <pc:sldMk cId="1255961295" sldId="377"/>
            <ac:spMk id="8" creationId="{EDFD3C20-E563-E73F-4CFA-AEC80D20C107}"/>
          </ac:spMkLst>
        </pc:spChg>
        <pc:spChg chg="add">
          <ac:chgData name="Sascha Staiger" userId="8f343376910a2912" providerId="LiveId" clId="{16BDC899-F260-446E-A081-A8BB7C4D0CBD}" dt="2026-03-05T21:08:44.208" v="6" actId="26606"/>
          <ac:spMkLst>
            <pc:docMk/>
            <pc:sldMk cId="1255961295" sldId="377"/>
            <ac:spMk id="17" creationId="{85F279D6-ED25-4D3F-9479-8ABB21867D9B}"/>
          </ac:spMkLst>
        </pc:spChg>
        <pc:spChg chg="add">
          <ac:chgData name="Sascha Staiger" userId="8f343376910a2912" providerId="LiveId" clId="{16BDC899-F260-446E-A081-A8BB7C4D0CBD}" dt="2026-03-05T21:08:44.208" v="6" actId="26606"/>
          <ac:spMkLst>
            <pc:docMk/>
            <pc:sldMk cId="1255961295" sldId="377"/>
            <ac:spMk id="19" creationId="{38D0B1B4-C487-47EF-B7D0-421066454CB6}"/>
          </ac:spMkLst>
        </pc:spChg>
        <pc:spChg chg="add">
          <ac:chgData name="Sascha Staiger" userId="8f343376910a2912" providerId="LiveId" clId="{16BDC899-F260-446E-A081-A8BB7C4D0CBD}" dt="2026-03-05T21:08:44.208" v="6" actId="26606"/>
          <ac:spMkLst>
            <pc:docMk/>
            <pc:sldMk cId="1255961295" sldId="377"/>
            <ac:spMk id="21" creationId="{0214736A-03B2-4B91-B0AF-B21213F3B9DF}"/>
          </ac:spMkLst>
        </pc:spChg>
        <pc:picChg chg="add mod modCrop">
          <ac:chgData name="Sascha Staiger" userId="8f343376910a2912" providerId="LiveId" clId="{16BDC899-F260-446E-A081-A8BB7C4D0CBD}" dt="2026-03-06T16:54:38.849" v="541" actId="14100"/>
          <ac:picMkLst>
            <pc:docMk/>
            <pc:sldMk cId="1255961295" sldId="377"/>
            <ac:picMk id="6" creationId="{7956F910-7890-82A2-67AC-664059A4F154}"/>
          </ac:picMkLst>
        </pc:picChg>
      </pc:sldChg>
      <pc:sldChg chg="addSp delSp modSp add mod">
        <pc:chgData name="Sascha Staiger" userId="8f343376910a2912" providerId="LiveId" clId="{16BDC899-F260-446E-A081-A8BB7C4D0CBD}" dt="2026-03-06T16:55:17.647" v="547" actId="1076"/>
        <pc:sldMkLst>
          <pc:docMk/>
          <pc:sldMk cId="1207855486" sldId="378"/>
        </pc:sldMkLst>
        <pc:spChg chg="add mod">
          <ac:chgData name="Sascha Staiger" userId="8f343376910a2912" providerId="LiveId" clId="{16BDC899-F260-446E-A081-A8BB7C4D0CBD}" dt="2026-03-05T21:15:46.393" v="71"/>
          <ac:spMkLst>
            <pc:docMk/>
            <pc:sldMk cId="1207855486" sldId="378"/>
            <ac:spMk id="6" creationId="{D8283D7D-C235-5D15-299E-1399AF517194}"/>
          </ac:spMkLst>
        </pc:spChg>
        <pc:picChg chg="add mod modCrop">
          <ac:chgData name="Sascha Staiger" userId="8f343376910a2912" providerId="LiveId" clId="{16BDC899-F260-446E-A081-A8BB7C4D0CBD}" dt="2026-03-06T16:55:17.647" v="547" actId="1076"/>
          <ac:picMkLst>
            <pc:docMk/>
            <pc:sldMk cId="1207855486" sldId="378"/>
            <ac:picMk id="5" creationId="{B5867091-773A-BB01-4088-1B0CF828FF44}"/>
          </ac:picMkLst>
        </pc:picChg>
      </pc:sldChg>
      <pc:sldChg chg="addSp delSp modSp new mod setBg">
        <pc:chgData name="Sascha Staiger" userId="8f343376910a2912" providerId="LiveId" clId="{16BDC899-F260-446E-A081-A8BB7C4D0CBD}" dt="2026-03-09T07:57:59.692" v="838" actId="20577"/>
        <pc:sldMkLst>
          <pc:docMk/>
          <pc:sldMk cId="3682195578" sldId="379"/>
        </pc:sldMkLst>
        <pc:spChg chg="mod ord">
          <ac:chgData name="Sascha Staiger" userId="8f343376910a2912" providerId="LiveId" clId="{16BDC899-F260-446E-A081-A8BB7C4D0CBD}" dt="2026-03-05T22:33:28.302" v="516" actId="26606"/>
          <ac:spMkLst>
            <pc:docMk/>
            <pc:sldMk cId="3682195578" sldId="379"/>
            <ac:spMk id="2" creationId="{D745FD49-77EE-9867-F868-90F46C411FDB}"/>
          </ac:spMkLst>
        </pc:spChg>
        <pc:spChg chg="mod ord">
          <ac:chgData name="Sascha Staiger" userId="8f343376910a2912" providerId="LiveId" clId="{16BDC899-F260-446E-A081-A8BB7C4D0CBD}" dt="2026-03-05T22:33:28.302" v="516" actId="26606"/>
          <ac:spMkLst>
            <pc:docMk/>
            <pc:sldMk cId="3682195578" sldId="379"/>
            <ac:spMk id="3" creationId="{C939950A-B537-17B2-40A9-B1189B81A63D}"/>
          </ac:spMkLst>
        </pc:spChg>
        <pc:spChg chg="add mod">
          <ac:chgData name="Sascha Staiger" userId="8f343376910a2912" providerId="LiveId" clId="{16BDC899-F260-446E-A081-A8BB7C4D0CBD}" dt="2026-03-09T07:57:59.692" v="838" actId="20577"/>
          <ac:spMkLst>
            <pc:docMk/>
            <pc:sldMk cId="3682195578" sldId="379"/>
            <ac:spMk id="4" creationId="{BF1AF0D2-F53E-46E5-FDE3-B0C4878099A7}"/>
          </ac:spMkLst>
        </pc:spChg>
        <pc:spChg chg="add">
          <ac:chgData name="Sascha Staiger" userId="8f343376910a2912" providerId="LiveId" clId="{16BDC899-F260-446E-A081-A8BB7C4D0CBD}" dt="2026-03-05T22:33:28.302" v="516" actId="26606"/>
          <ac:spMkLst>
            <pc:docMk/>
            <pc:sldMk cId="3682195578" sldId="379"/>
            <ac:spMk id="11" creationId="{3DB0ED7D-0741-41C8-9BCD-85B80680FB6C}"/>
          </ac:spMkLst>
        </pc:spChg>
        <pc:picChg chg="add mod">
          <ac:chgData name="Sascha Staiger" userId="8f343376910a2912" providerId="LiveId" clId="{16BDC899-F260-446E-A081-A8BB7C4D0CBD}" dt="2026-03-05T22:33:36.582" v="518" actId="1076"/>
          <ac:picMkLst>
            <pc:docMk/>
            <pc:sldMk cId="3682195578" sldId="379"/>
            <ac:picMk id="6" creationId="{8F71388D-E0D2-69D0-7FE5-0BCBEDAEA589}"/>
          </ac:picMkLst>
        </pc:picChg>
      </pc:sldChg>
      <pc:sldChg chg="addSp delSp modSp add mod setBg delAnim modAnim">
        <pc:chgData name="Sascha Staiger" userId="8f343376910a2912" providerId="LiveId" clId="{16BDC899-F260-446E-A081-A8BB7C4D0CBD}" dt="2026-03-05T21:51:55.797" v="441" actId="20577"/>
        <pc:sldMkLst>
          <pc:docMk/>
          <pc:sldMk cId="418776613" sldId="380"/>
        </pc:sldMkLst>
        <pc:spChg chg="mod">
          <ac:chgData name="Sascha Staiger" userId="8f343376910a2912" providerId="LiveId" clId="{16BDC899-F260-446E-A081-A8BB7C4D0CBD}" dt="2026-03-05T21:50:19.812" v="435" actId="14100"/>
          <ac:spMkLst>
            <pc:docMk/>
            <pc:sldMk cId="418776613" sldId="380"/>
            <ac:spMk id="4" creationId="{C8ACC637-DAB0-CF04-C290-CDF91AD8CD62}"/>
          </ac:spMkLst>
        </pc:spChg>
        <pc:spChg chg="mod">
          <ac:chgData name="Sascha Staiger" userId="8f343376910a2912" providerId="LiveId" clId="{16BDC899-F260-446E-A081-A8BB7C4D0CBD}" dt="2026-03-05T21:48:35.572" v="416" actId="108"/>
          <ac:spMkLst>
            <pc:docMk/>
            <pc:sldMk cId="418776613" sldId="380"/>
            <ac:spMk id="30722" creationId="{5BB68638-F0AA-A6BC-2B70-41A0EB820728}"/>
          </ac:spMkLst>
        </pc:spChg>
        <pc:spChg chg="mod">
          <ac:chgData name="Sascha Staiger" userId="8f343376910a2912" providerId="LiveId" clId="{16BDC899-F260-446E-A081-A8BB7C4D0CBD}" dt="2026-03-05T21:51:55.797" v="441" actId="20577"/>
          <ac:spMkLst>
            <pc:docMk/>
            <pc:sldMk cId="418776613" sldId="380"/>
            <ac:spMk id="30725" creationId="{09E44AED-9733-8347-E992-FC10668B931A}"/>
          </ac:spMkLst>
        </pc:spChg>
        <pc:spChg chg="mod">
          <ac:chgData name="Sascha Staiger" userId="8f343376910a2912" providerId="LiveId" clId="{16BDC899-F260-446E-A081-A8BB7C4D0CBD}" dt="2026-03-05T21:51:38.186" v="440" actId="108"/>
          <ac:spMkLst>
            <pc:docMk/>
            <pc:sldMk cId="418776613" sldId="380"/>
            <ac:spMk id="30726" creationId="{DE6A12DF-0CE0-5319-DF96-E97694A35F67}"/>
          </ac:spMkLst>
        </pc:spChg>
        <pc:spChg chg="add">
          <ac:chgData name="Sascha Staiger" userId="8f343376910a2912" providerId="LiveId" clId="{16BDC899-F260-446E-A081-A8BB7C4D0CBD}" dt="2026-03-05T21:46:54.107" v="371" actId="26606"/>
          <ac:spMkLst>
            <pc:docMk/>
            <pc:sldMk cId="418776613" sldId="380"/>
            <ac:spMk id="30742" creationId="{20E145FF-1D18-4246-A2BA-9F6B4D53364C}"/>
          </ac:spMkLst>
        </pc:spChg>
        <pc:spChg chg="add">
          <ac:chgData name="Sascha Staiger" userId="8f343376910a2912" providerId="LiveId" clId="{16BDC899-F260-446E-A081-A8BB7C4D0CBD}" dt="2026-03-05T21:46:54.107" v="371" actId="26606"/>
          <ac:spMkLst>
            <pc:docMk/>
            <pc:sldMk cId="418776613" sldId="380"/>
            <ac:spMk id="30744" creationId="{712E451E-151A-4910-BF41-6A040B65982B}"/>
          </ac:spMkLst>
        </pc:spChg>
        <pc:spChg chg="add">
          <ac:chgData name="Sascha Staiger" userId="8f343376910a2912" providerId="LiveId" clId="{16BDC899-F260-446E-A081-A8BB7C4D0CBD}" dt="2026-03-05T21:46:54.107" v="371" actId="26606"/>
          <ac:spMkLst>
            <pc:docMk/>
            <pc:sldMk cId="418776613" sldId="380"/>
            <ac:spMk id="30746" creationId="{C296EFE4-A70C-4388-9A15-3F657B6615FD}"/>
          </ac:spMkLst>
        </pc:spChg>
        <pc:spChg chg="add">
          <ac:chgData name="Sascha Staiger" userId="8f343376910a2912" providerId="LiveId" clId="{16BDC899-F260-446E-A081-A8BB7C4D0CBD}" dt="2026-03-05T21:46:54.107" v="371" actId="26606"/>
          <ac:spMkLst>
            <pc:docMk/>
            <pc:sldMk cId="418776613" sldId="380"/>
            <ac:spMk id="30748" creationId="{425EBAFC-9388-432A-BCFD-EEA2F410D8EC}"/>
          </ac:spMkLst>
        </pc:spChg>
        <pc:grpChg chg="add">
          <ac:chgData name="Sascha Staiger" userId="8f343376910a2912" providerId="LiveId" clId="{16BDC899-F260-446E-A081-A8BB7C4D0CBD}" dt="2026-03-05T21:46:54.107" v="371" actId="26606"/>
          <ac:grpSpMkLst>
            <pc:docMk/>
            <pc:sldMk cId="418776613" sldId="380"/>
            <ac:grpSpMk id="30731" creationId="{7084313B-C03D-4981-9786-879159A60395}"/>
          </ac:grpSpMkLst>
        </pc:grpChg>
      </pc:sldChg>
      <pc:sldChg chg="addSp modSp new mod setBg">
        <pc:chgData name="Sascha Staiger" userId="8f343376910a2912" providerId="LiveId" clId="{16BDC899-F260-446E-A081-A8BB7C4D0CBD}" dt="2026-03-05T22:01:50.899" v="471" actId="14100"/>
        <pc:sldMkLst>
          <pc:docMk/>
          <pc:sldMk cId="2775593223" sldId="381"/>
        </pc:sldMkLst>
        <pc:spChg chg="mod ord">
          <ac:chgData name="Sascha Staiger" userId="8f343376910a2912" providerId="LiveId" clId="{16BDC899-F260-446E-A081-A8BB7C4D0CBD}" dt="2026-03-05T22:00:51.171" v="469" actId="26606"/>
          <ac:spMkLst>
            <pc:docMk/>
            <pc:sldMk cId="2775593223" sldId="381"/>
            <ac:spMk id="2" creationId="{E32A7C58-79E0-9E59-E917-717D5B1AF506}"/>
          </ac:spMkLst>
        </pc:spChg>
        <pc:spChg chg="mod ord">
          <ac:chgData name="Sascha Staiger" userId="8f343376910a2912" providerId="LiveId" clId="{16BDC899-F260-446E-A081-A8BB7C4D0CBD}" dt="2026-03-05T22:00:51.171" v="469" actId="26606"/>
          <ac:spMkLst>
            <pc:docMk/>
            <pc:sldMk cId="2775593223" sldId="381"/>
            <ac:spMk id="3" creationId="{52CBAEB9-D4CA-7A4B-B521-B31C0B6FB14E}"/>
          </ac:spMkLst>
        </pc:spChg>
        <pc:spChg chg="add">
          <ac:chgData name="Sascha Staiger" userId="8f343376910a2912" providerId="LiveId" clId="{16BDC899-F260-446E-A081-A8BB7C4D0CBD}" dt="2026-03-05T22:00:51.171" v="469" actId="26606"/>
          <ac:spMkLst>
            <pc:docMk/>
            <pc:sldMk cId="2775593223" sldId="381"/>
            <ac:spMk id="12" creationId="{46D75838-7FA2-4AAF-9C77-E34C3B4AD969}"/>
          </ac:spMkLst>
        </pc:spChg>
        <pc:spChg chg="add">
          <ac:chgData name="Sascha Staiger" userId="8f343376910a2912" providerId="LiveId" clId="{16BDC899-F260-446E-A081-A8BB7C4D0CBD}" dt="2026-03-05T22:00:51.171" v="469" actId="26606"/>
          <ac:spMkLst>
            <pc:docMk/>
            <pc:sldMk cId="2775593223" sldId="381"/>
            <ac:spMk id="14" creationId="{206B0C47-1CFB-42F6-B66C-063C5B601FE4}"/>
          </ac:spMkLst>
        </pc:spChg>
        <pc:spChg chg="add">
          <ac:chgData name="Sascha Staiger" userId="8f343376910a2912" providerId="LiveId" clId="{16BDC899-F260-446E-A081-A8BB7C4D0CBD}" dt="2026-03-05T22:00:51.171" v="469" actId="26606"/>
          <ac:spMkLst>
            <pc:docMk/>
            <pc:sldMk cId="2775593223" sldId="381"/>
            <ac:spMk id="16" creationId="{7F85B938-6BC7-4B98-9953-B70B364657BA}"/>
          </ac:spMkLst>
        </pc:spChg>
        <pc:picChg chg="add mod">
          <ac:chgData name="Sascha Staiger" userId="8f343376910a2912" providerId="LiveId" clId="{16BDC899-F260-446E-A081-A8BB7C4D0CBD}" dt="2026-03-05T22:01:47.362" v="470" actId="14100"/>
          <ac:picMkLst>
            <pc:docMk/>
            <pc:sldMk cId="2775593223" sldId="381"/>
            <ac:picMk id="5" creationId="{FB1E86DD-0BE9-5816-07E2-BE22CB7AFA5D}"/>
          </ac:picMkLst>
        </pc:picChg>
        <pc:picChg chg="add mod">
          <ac:chgData name="Sascha Staiger" userId="8f343376910a2912" providerId="LiveId" clId="{16BDC899-F260-446E-A081-A8BB7C4D0CBD}" dt="2026-03-05T22:01:50.899" v="471" actId="14100"/>
          <ac:picMkLst>
            <pc:docMk/>
            <pc:sldMk cId="2775593223" sldId="381"/>
            <ac:picMk id="7" creationId="{754EF528-914F-D05C-E997-0BB8AF4F9CD0}"/>
          </ac:picMkLst>
        </pc:picChg>
      </pc:sldChg>
      <pc:sldChg chg="addSp delSp modSp add mod ord modAnim">
        <pc:chgData name="Sascha Staiger" userId="8f343376910a2912" providerId="LiveId" clId="{16BDC899-F260-446E-A081-A8BB7C4D0CBD}" dt="2026-03-09T08:02:26.836" v="1037" actId="20577"/>
        <pc:sldMkLst>
          <pc:docMk/>
          <pc:sldMk cId="531501428" sldId="382"/>
        </pc:sldMkLst>
        <pc:spChg chg="add mod">
          <ac:chgData name="Sascha Staiger" userId="8f343376910a2912" providerId="LiveId" clId="{16BDC899-F260-446E-A081-A8BB7C4D0CBD}" dt="2026-03-09T08:02:26.836" v="1037" actId="20577"/>
          <ac:spMkLst>
            <pc:docMk/>
            <pc:sldMk cId="531501428" sldId="382"/>
            <ac:spMk id="4" creationId="{CAC383CD-8EDD-5FAF-F409-096C5F943E0D}"/>
          </ac:spMkLst>
        </pc:spChg>
        <pc:spChg chg="mod">
          <ac:chgData name="Sascha Staiger" userId="8f343376910a2912" providerId="LiveId" clId="{16BDC899-F260-446E-A081-A8BB7C4D0CBD}" dt="2026-03-09T07:54:07.242" v="557" actId="20577"/>
          <ac:spMkLst>
            <pc:docMk/>
            <pc:sldMk cId="531501428" sldId="382"/>
            <ac:spMk id="8" creationId="{26141F45-F5FD-D66E-11D4-F5D45391BA8E}"/>
          </ac:spMkLst>
        </pc:spChg>
        <pc:picChg chg="del">
          <ac:chgData name="Sascha Staiger" userId="8f343376910a2912" providerId="LiveId" clId="{16BDC899-F260-446E-A081-A8BB7C4D0CBD}" dt="2026-03-09T07:54:03.359" v="551" actId="478"/>
          <ac:picMkLst>
            <pc:docMk/>
            <pc:sldMk cId="531501428" sldId="382"/>
            <ac:picMk id="6" creationId="{37CAA436-875D-B83A-3E0C-5C623DFA0A09}"/>
          </ac:picMkLst>
        </pc:picChg>
      </pc:sldChg>
      <pc:sldChg chg="addSp delSp modSp add mod modClrScheme delDesignElem chgLayout">
        <pc:chgData name="Sascha Staiger" userId="8f343376910a2912" providerId="LiveId" clId="{16BDC899-F260-446E-A081-A8BB7C4D0CBD}" dt="2026-03-09T08:01:04.199" v="1020" actId="20577"/>
        <pc:sldMkLst>
          <pc:docMk/>
          <pc:sldMk cId="1721841304" sldId="383"/>
        </pc:sldMkLst>
        <pc:spChg chg="mod">
          <ac:chgData name="Sascha Staiger" userId="8f343376910a2912" providerId="LiveId" clId="{16BDC899-F260-446E-A081-A8BB7C4D0CBD}" dt="2026-03-09T08:01:04.199" v="1020" actId="20577"/>
          <ac:spMkLst>
            <pc:docMk/>
            <pc:sldMk cId="1721841304" sldId="383"/>
            <ac:spMk id="2" creationId="{5C5A3264-3F3A-B81A-60A8-0A1545E2DBD8}"/>
          </ac:spMkLst>
        </pc:spChg>
        <pc:spChg chg="add del mod ord">
          <ac:chgData name="Sascha Staiger" userId="8f343376910a2912" providerId="LiveId" clId="{16BDC899-F260-446E-A081-A8BB7C4D0CBD}" dt="2026-03-09T08:00:40.232" v="1011" actId="478"/>
          <ac:spMkLst>
            <pc:docMk/>
            <pc:sldMk cId="1721841304" sldId="383"/>
            <ac:spMk id="3" creationId="{E99B0BCD-3935-1E77-C289-BB067D6393C5}"/>
          </ac:spMkLst>
        </pc:spChg>
        <pc:spChg chg="add del mod ord">
          <ac:chgData name="Sascha Staiger" userId="8f343376910a2912" providerId="LiveId" clId="{16BDC899-F260-446E-A081-A8BB7C4D0CBD}" dt="2026-03-09T08:00:50.302" v="1016" actId="478"/>
          <ac:spMkLst>
            <pc:docMk/>
            <pc:sldMk cId="1721841304" sldId="383"/>
            <ac:spMk id="4" creationId="{740778FA-BBCE-7139-5B64-03CCAFAC9EC4}"/>
          </ac:spMkLst>
        </pc:spChg>
        <pc:spChg chg="add del mod ord">
          <ac:chgData name="Sascha Staiger" userId="8f343376910a2912" providerId="LiveId" clId="{16BDC899-F260-446E-A081-A8BB7C4D0CBD}" dt="2026-03-09T08:00:39.171" v="1010" actId="478"/>
          <ac:spMkLst>
            <pc:docMk/>
            <pc:sldMk cId="1721841304" sldId="383"/>
            <ac:spMk id="5" creationId="{31F590AA-9186-385B-770F-847FDDF026D6}"/>
          </ac:spMkLst>
        </pc:spChg>
        <pc:spChg chg="mod">
          <ac:chgData name="Sascha Staiger" userId="8f343376910a2912" providerId="LiveId" clId="{16BDC899-F260-446E-A081-A8BB7C4D0CBD}" dt="2026-03-09T08:00:44.698" v="1014" actId="404"/>
          <ac:spMkLst>
            <pc:docMk/>
            <pc:sldMk cId="1721841304" sldId="383"/>
            <ac:spMk id="28674" creationId="{782AAC1D-DF69-2A8C-EE0E-B954F28563E7}"/>
          </ac:spMkLst>
        </pc:spChg>
        <pc:spChg chg="mod ord">
          <ac:chgData name="Sascha Staiger" userId="8f343376910a2912" providerId="LiveId" clId="{16BDC899-F260-446E-A081-A8BB7C4D0CBD}" dt="2026-03-09T08:00:34.699" v="1009" actId="700"/>
          <ac:spMkLst>
            <pc:docMk/>
            <pc:sldMk cId="1721841304" sldId="383"/>
            <ac:spMk id="28676" creationId="{B7C58914-88BF-AE1E-EC78-14B1CF8B680C}"/>
          </ac:spMkLst>
        </pc:spChg>
        <pc:spChg chg="mod ord">
          <ac:chgData name="Sascha Staiger" userId="8f343376910a2912" providerId="LiveId" clId="{16BDC899-F260-446E-A081-A8BB7C4D0CBD}" dt="2026-03-09T08:00:34.699" v="1009" actId="700"/>
          <ac:spMkLst>
            <pc:docMk/>
            <pc:sldMk cId="1721841304" sldId="383"/>
            <ac:spMk id="28677" creationId="{592E0E78-989E-7DAA-BFCC-788E59E7ABFD}"/>
          </ac:spMkLst>
        </pc:spChg>
        <pc:spChg chg="del">
          <ac:chgData name="Sascha Staiger" userId="8f343376910a2912" providerId="LiveId" clId="{16BDC899-F260-446E-A081-A8BB7C4D0CBD}" dt="2026-03-09T08:00:34.699" v="1009" actId="700"/>
          <ac:spMkLst>
            <pc:docMk/>
            <pc:sldMk cId="1721841304" sldId="383"/>
            <ac:spMk id="28694" creationId="{419EDDBF-FE84-6E6C-65C5-92537B5F2CFD}"/>
          </ac:spMkLst>
        </pc:spChg>
        <pc:spChg chg="del">
          <ac:chgData name="Sascha Staiger" userId="8f343376910a2912" providerId="LiveId" clId="{16BDC899-F260-446E-A081-A8BB7C4D0CBD}" dt="2026-03-09T08:00:34.699" v="1009" actId="700"/>
          <ac:spMkLst>
            <pc:docMk/>
            <pc:sldMk cId="1721841304" sldId="383"/>
            <ac:spMk id="28705" creationId="{AE3A2742-4ED4-0935-8804-C0BE1D1DC003}"/>
          </ac:spMkLst>
        </pc:spChg>
        <pc:grpChg chg="del">
          <ac:chgData name="Sascha Staiger" userId="8f343376910a2912" providerId="LiveId" clId="{16BDC899-F260-446E-A081-A8BB7C4D0CBD}" dt="2026-03-09T08:00:34.699" v="1009" actId="700"/>
          <ac:grpSpMkLst>
            <pc:docMk/>
            <pc:sldMk cId="1721841304" sldId="383"/>
            <ac:grpSpMk id="28683" creationId="{317233E6-6D19-90E3-F11F-7523AEAF438A}"/>
          </ac:grpSpMkLst>
        </pc:grpChg>
        <pc:grpChg chg="del">
          <ac:chgData name="Sascha Staiger" userId="8f343376910a2912" providerId="LiveId" clId="{16BDC899-F260-446E-A081-A8BB7C4D0CBD}" dt="2026-03-09T08:00:34.699" v="1009" actId="700"/>
          <ac:grpSpMkLst>
            <pc:docMk/>
            <pc:sldMk cId="1721841304" sldId="383"/>
            <ac:grpSpMk id="28696" creationId="{4C1FF5D5-E706-BC68-DA1D-784B955056A3}"/>
          </ac:grpSpMkLst>
        </pc:grpChg>
        <pc:graphicFrameChg chg="del modGraphic">
          <ac:chgData name="Sascha Staiger" userId="8f343376910a2912" providerId="LiveId" clId="{16BDC899-F260-446E-A081-A8BB7C4D0CBD}" dt="2026-03-09T07:59:30.476" v="921" actId="478"/>
          <ac:graphicFrameMkLst>
            <pc:docMk/>
            <pc:sldMk cId="1721841304" sldId="383"/>
            <ac:graphicFrameMk id="28679" creationId="{801B5E7F-769E-8617-E328-9CE07CC5A316}"/>
          </ac:graphicFrameMkLst>
        </pc:graphicFrameChg>
      </pc:sldChg>
      <pc:sldMasterChg chg="modSldLayout">
        <pc:chgData name="Sascha Staiger" userId="8f343376910a2912" providerId="LiveId" clId="{16BDC899-F260-446E-A081-A8BB7C4D0CBD}" dt="2026-03-05T21:37:44.367" v="225" actId="14100"/>
        <pc:sldMasterMkLst>
          <pc:docMk/>
          <pc:sldMasterMk cId="0" sldId="2147483960"/>
        </pc:sldMasterMkLst>
        <pc:sldLayoutChg chg="modSp">
          <pc:chgData name="Sascha Staiger" userId="8f343376910a2912" providerId="LiveId" clId="{16BDC899-F260-446E-A081-A8BB7C4D0CBD}" dt="2026-03-05T21:37:44.367" v="225" actId="14100"/>
          <pc:sldLayoutMkLst>
            <pc:docMk/>
            <pc:sldMasterMk cId="0" sldId="2147483960"/>
            <pc:sldLayoutMk cId="3889039460" sldId="2147484146"/>
          </pc:sldLayoutMkLst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5" creationId="{D179C989-C06B-61F5-8C47-8C03B52914CF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6" creationId="{2ACCF9FB-CE92-9192-2C76-5CBB3D199D1B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7" creationId="{B272A040-4318-6C0D-BD4B-B33382D693F5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8" creationId="{25B900BA-2E90-C572-EDEF-764493B9DDB6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9" creationId="{5A8F1F6C-44D8-501B-C1A6-C37ABA81B34E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10" creationId="{9E764F1D-B8CB-B84E-4323-273287E8303C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11" creationId="{414E3751-9CEC-43EE-8997-D239A72D4D8D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12" creationId="{FBB9C1AC-EAE5-C497-2B58-737354BC1790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13" creationId="{42F9F88C-FE8F-3002-E7E6-2B07C17DADA5}"/>
            </ac:spMkLst>
          </pc:spChg>
          <pc:spChg chg="mod">
            <ac:chgData name="Sascha Staiger" userId="8f343376910a2912" providerId="LiveId" clId="{16BDC899-F260-446E-A081-A8BB7C4D0CBD}" dt="2026-03-05T21:37:44.367" v="225" actId="14100"/>
            <ac:spMkLst>
              <pc:docMk/>
              <pc:sldMasterMk cId="0" sldId="2147483960"/>
              <pc:sldLayoutMk cId="3889039460" sldId="2147484146"/>
              <ac:spMk id="14" creationId="{3969EFDC-86FD-8A47-008B-23C9F0533912}"/>
            </ac:spMkLst>
          </pc:spChg>
        </pc:sldLayoutChg>
        <pc:sldLayoutChg chg="modSp mod">
          <pc:chgData name="Sascha Staiger" userId="8f343376910a2912" providerId="LiveId" clId="{16BDC899-F260-446E-A081-A8BB7C4D0CBD}" dt="2026-03-05T21:29:24.976" v="178" actId="14100"/>
          <pc:sldLayoutMkLst>
            <pc:docMk/>
            <pc:sldMasterMk cId="0" sldId="2147483960"/>
            <pc:sldLayoutMk cId="3305249889" sldId="2147484148"/>
          </pc:sldLayoutMkLst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6" creationId="{CF87A768-08FC-ED01-D93B-14E7A171C2C5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7" creationId="{69EA8F90-AE23-5E11-B9FF-D59C8E379F2B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8" creationId="{824ADBD6-4C86-F81F-3079-074D8D85B98F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9" creationId="{C1400D07-F95E-07BF-1552-31212F49F9CD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10" creationId="{B84BEAEF-92AC-E167-927F-020BA40E6A61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11" creationId="{44A9478B-8827-4A45-70E1-CA8D53F67AE3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12" creationId="{0B13757C-66F0-49F2-F378-9114F59B31A7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13" creationId="{2AF321A6-B8CF-C4D5-99CB-E2B7A436B491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14" creationId="{3E4C714C-E969-C050-13C8-FBF2348575EB}"/>
            </ac:spMkLst>
          </pc:spChg>
          <pc:spChg chg="mod">
            <ac:chgData name="Sascha Staiger" userId="8f343376910a2912" providerId="LiveId" clId="{16BDC899-F260-446E-A081-A8BB7C4D0CBD}" dt="2026-03-05T21:29:24.976" v="178" actId="14100"/>
            <ac:spMkLst>
              <pc:docMk/>
              <pc:sldMasterMk cId="0" sldId="2147483960"/>
              <pc:sldLayoutMk cId="3305249889" sldId="2147484148"/>
              <ac:spMk id="15" creationId="{1DFA3612-62E9-26F3-C6D2-029C5C1B861F}"/>
            </ac:spMkLst>
          </pc:spChg>
        </pc:sldLayoutChg>
        <pc:sldLayoutChg chg="modSp">
          <pc:chgData name="Sascha Staiger" userId="8f343376910a2912" providerId="LiveId" clId="{16BDC899-F260-446E-A081-A8BB7C4D0CBD}" dt="2026-03-05T21:29:31.122" v="179" actId="14100"/>
          <pc:sldLayoutMkLst>
            <pc:docMk/>
            <pc:sldMasterMk cId="0" sldId="2147483960"/>
            <pc:sldLayoutMk cId="1581337812" sldId="2147484149"/>
          </pc:sldLayoutMkLst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6" creationId="{7AB386CC-A4FB-45AB-4050-1744EF27E18F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7" creationId="{E244BB52-424E-E08D-17BA-3BAD1E95B9AA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8" creationId="{8A265B4C-E275-D18D-8023-6EC7DB080404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9" creationId="{7DFA3A20-D7E9-045D-B9BD-09207936D0F5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10" creationId="{95C2E05B-4B3D-11E9-4759-C700D69D7137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11" creationId="{F1E1E448-A459-0822-C31D-5B9E2BF3D1B7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12" creationId="{30EB3068-3F52-1B69-9C49-E1EF7C217998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13" creationId="{EEF996FC-630A-2B31-C932-9AC62B94E4D7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14" creationId="{9EB5594A-B23D-8C3D-FFEE-6270DF65630A}"/>
            </ac:spMkLst>
          </pc:spChg>
          <pc:spChg chg="mod">
            <ac:chgData name="Sascha Staiger" userId="8f343376910a2912" providerId="LiveId" clId="{16BDC899-F260-446E-A081-A8BB7C4D0CBD}" dt="2026-03-05T21:29:31.122" v="179" actId="14100"/>
            <ac:spMkLst>
              <pc:docMk/>
              <pc:sldMasterMk cId="0" sldId="2147483960"/>
              <pc:sldLayoutMk cId="1581337812" sldId="2147484149"/>
              <ac:spMk id="15" creationId="{C61500C3-F7A0-2A98-4EA0-774D6F5184F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03ABC-E9F8-4FDB-90C0-4F2DFEF054A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0EE30AC-67A3-4B0F-B017-D5BD4FE9DE11}">
      <dgm:prSet/>
      <dgm:spPr/>
      <dgm:t>
        <a:bodyPr/>
        <a:lstStyle/>
        <a:p>
          <a:r>
            <a:rPr lang="de-DE" dirty="0"/>
            <a:t>Instagram und Facebookseite</a:t>
          </a:r>
          <a:endParaRPr lang="en-US" dirty="0"/>
        </a:p>
      </dgm:t>
    </dgm:pt>
    <dgm:pt modelId="{99D79924-CF7F-4A2B-824A-61C7D1C03158}" type="parTrans" cxnId="{852FB396-87E0-4CC1-A968-F6A34FCCFCEF}">
      <dgm:prSet/>
      <dgm:spPr/>
      <dgm:t>
        <a:bodyPr/>
        <a:lstStyle/>
        <a:p>
          <a:endParaRPr lang="en-US"/>
        </a:p>
      </dgm:t>
    </dgm:pt>
    <dgm:pt modelId="{92B106B7-6A1B-4731-8852-36BE71512107}" type="sibTrans" cxnId="{852FB396-87E0-4CC1-A968-F6A34FCCFCEF}">
      <dgm:prSet/>
      <dgm:spPr/>
      <dgm:t>
        <a:bodyPr/>
        <a:lstStyle/>
        <a:p>
          <a:endParaRPr lang="en-US"/>
        </a:p>
      </dgm:t>
    </dgm:pt>
    <dgm:pt modelId="{CD054C03-299E-46A7-9092-03836C99A08E}">
      <dgm:prSet/>
      <dgm:spPr/>
      <dgm:t>
        <a:bodyPr/>
        <a:lstStyle/>
        <a:p>
          <a:r>
            <a:rPr lang="de-DE"/>
            <a:t>Homepage Erneuerung</a:t>
          </a:r>
          <a:endParaRPr lang="en-US"/>
        </a:p>
      </dgm:t>
    </dgm:pt>
    <dgm:pt modelId="{22092ABC-266D-4D29-AC0C-1D6CB1BFF408}" type="parTrans" cxnId="{7EA47DAB-6923-44F8-A864-AB9C2EC59F9C}">
      <dgm:prSet/>
      <dgm:spPr/>
      <dgm:t>
        <a:bodyPr/>
        <a:lstStyle/>
        <a:p>
          <a:endParaRPr lang="en-US"/>
        </a:p>
      </dgm:t>
    </dgm:pt>
    <dgm:pt modelId="{40AF5A5F-2422-4B4C-8D43-D3D3F56EEAC8}" type="sibTrans" cxnId="{7EA47DAB-6923-44F8-A864-AB9C2EC59F9C}">
      <dgm:prSet/>
      <dgm:spPr/>
      <dgm:t>
        <a:bodyPr/>
        <a:lstStyle/>
        <a:p>
          <a:endParaRPr lang="en-US"/>
        </a:p>
      </dgm:t>
    </dgm:pt>
    <dgm:pt modelId="{0A2D8DD5-7998-4AA9-B45E-AEA7034DA6BE}">
      <dgm:prSet/>
      <dgm:spPr/>
      <dgm:t>
        <a:bodyPr/>
        <a:lstStyle/>
        <a:p>
          <a:r>
            <a:rPr lang="de-DE"/>
            <a:t>WhatsApp Community</a:t>
          </a:r>
          <a:endParaRPr lang="en-US"/>
        </a:p>
      </dgm:t>
    </dgm:pt>
    <dgm:pt modelId="{BEF958A4-8FEB-4310-BC55-A8ADA653487A}" type="parTrans" cxnId="{FC0CF9E3-DE1E-4C17-9FFE-4EBC2ADB4D62}">
      <dgm:prSet/>
      <dgm:spPr/>
      <dgm:t>
        <a:bodyPr/>
        <a:lstStyle/>
        <a:p>
          <a:endParaRPr lang="en-US"/>
        </a:p>
      </dgm:t>
    </dgm:pt>
    <dgm:pt modelId="{2679BE5E-0AA0-4583-B566-8CB0AF33E1B2}" type="sibTrans" cxnId="{FC0CF9E3-DE1E-4C17-9FFE-4EBC2ADB4D62}">
      <dgm:prSet/>
      <dgm:spPr/>
      <dgm:t>
        <a:bodyPr/>
        <a:lstStyle/>
        <a:p>
          <a:endParaRPr lang="en-US"/>
        </a:p>
      </dgm:t>
    </dgm:pt>
    <dgm:pt modelId="{F31AE983-C5A1-489D-BF58-660DDD485CF6}">
      <dgm:prSet/>
      <dgm:spPr/>
      <dgm:t>
        <a:bodyPr/>
        <a:lstStyle/>
        <a:p>
          <a:r>
            <a:rPr lang="de-DE"/>
            <a:t>Kommunikations-Team</a:t>
          </a:r>
          <a:endParaRPr lang="en-US"/>
        </a:p>
      </dgm:t>
    </dgm:pt>
    <dgm:pt modelId="{C3114AB2-0C94-47EC-97A2-641A541D6047}" type="parTrans" cxnId="{5350F40C-FA02-42C4-A4FC-D6B8E32A5E33}">
      <dgm:prSet/>
      <dgm:spPr/>
      <dgm:t>
        <a:bodyPr/>
        <a:lstStyle/>
        <a:p>
          <a:endParaRPr lang="en-US"/>
        </a:p>
      </dgm:t>
    </dgm:pt>
    <dgm:pt modelId="{AFB4009C-0FF9-4B2C-9E0C-B3FA4F77065A}" type="sibTrans" cxnId="{5350F40C-FA02-42C4-A4FC-D6B8E32A5E33}">
      <dgm:prSet/>
      <dgm:spPr/>
      <dgm:t>
        <a:bodyPr/>
        <a:lstStyle/>
        <a:p>
          <a:endParaRPr lang="en-US"/>
        </a:p>
      </dgm:t>
    </dgm:pt>
    <dgm:pt modelId="{9FBC594E-8021-4CDC-AC3C-DE17F734034F}">
      <dgm:prSet/>
      <dgm:spPr/>
      <dgm:t>
        <a:bodyPr/>
        <a:lstStyle/>
        <a:p>
          <a:r>
            <a:rPr lang="de-DE"/>
            <a:t>Blättle / Teckbote</a:t>
          </a:r>
          <a:endParaRPr lang="en-US"/>
        </a:p>
      </dgm:t>
    </dgm:pt>
    <dgm:pt modelId="{240C131A-78BC-40FD-BC8A-DC8E3D53D6DF}" type="parTrans" cxnId="{B6FBAB34-07DE-4E1C-9271-2F62DD1C97AC}">
      <dgm:prSet/>
      <dgm:spPr/>
      <dgm:t>
        <a:bodyPr/>
        <a:lstStyle/>
        <a:p>
          <a:endParaRPr lang="en-US"/>
        </a:p>
      </dgm:t>
    </dgm:pt>
    <dgm:pt modelId="{127D09BF-C71F-4072-92DC-092316AE2277}" type="sibTrans" cxnId="{B6FBAB34-07DE-4E1C-9271-2F62DD1C97AC}">
      <dgm:prSet/>
      <dgm:spPr/>
      <dgm:t>
        <a:bodyPr/>
        <a:lstStyle/>
        <a:p>
          <a:endParaRPr lang="en-US"/>
        </a:p>
      </dgm:t>
    </dgm:pt>
    <dgm:pt modelId="{88C8042C-11D7-415C-83AB-F7504047F1A3}" type="pres">
      <dgm:prSet presAssocID="{F0B03ABC-E9F8-4FDB-90C0-4F2DFEF054AB}" presName="linear" presStyleCnt="0">
        <dgm:presLayoutVars>
          <dgm:animLvl val="lvl"/>
          <dgm:resizeHandles val="exact"/>
        </dgm:presLayoutVars>
      </dgm:prSet>
      <dgm:spPr/>
    </dgm:pt>
    <dgm:pt modelId="{059F50C8-23E2-4055-A786-34DF9387813E}" type="pres">
      <dgm:prSet presAssocID="{30EE30AC-67A3-4B0F-B017-D5BD4FE9DE1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933927C-2E4C-42CF-BC9A-6F2C9BA49F6C}" type="pres">
      <dgm:prSet presAssocID="{92B106B7-6A1B-4731-8852-36BE71512107}" presName="spacer" presStyleCnt="0"/>
      <dgm:spPr/>
    </dgm:pt>
    <dgm:pt modelId="{8799FA8E-88FC-47C6-9C8F-A794FBB0C102}" type="pres">
      <dgm:prSet presAssocID="{CD054C03-299E-46A7-9092-03836C99A08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B269A13-505C-4458-9EF3-38E5A1712278}" type="pres">
      <dgm:prSet presAssocID="{40AF5A5F-2422-4B4C-8D43-D3D3F56EEAC8}" presName="spacer" presStyleCnt="0"/>
      <dgm:spPr/>
    </dgm:pt>
    <dgm:pt modelId="{C040F916-2B21-4EAA-BC50-C66F1E071E15}" type="pres">
      <dgm:prSet presAssocID="{0A2D8DD5-7998-4AA9-B45E-AEA7034DA6B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47AA5D6-D859-4F10-BFF0-A2548E3C05A3}" type="pres">
      <dgm:prSet presAssocID="{2679BE5E-0AA0-4583-B566-8CB0AF33E1B2}" presName="spacer" presStyleCnt="0"/>
      <dgm:spPr/>
    </dgm:pt>
    <dgm:pt modelId="{A38BE4D2-333F-4F70-A7F3-B14DA9FA127E}" type="pres">
      <dgm:prSet presAssocID="{F31AE983-C5A1-489D-BF58-660DDD485CF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1620B8B-B889-41A1-9971-B75331B5418A}" type="pres">
      <dgm:prSet presAssocID="{AFB4009C-0FF9-4B2C-9E0C-B3FA4F77065A}" presName="spacer" presStyleCnt="0"/>
      <dgm:spPr/>
    </dgm:pt>
    <dgm:pt modelId="{CB240D08-DB76-4AF5-9A8B-7E73B621A1C9}" type="pres">
      <dgm:prSet presAssocID="{9FBC594E-8021-4CDC-AC3C-DE17F734034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350F40C-FA02-42C4-A4FC-D6B8E32A5E33}" srcId="{F0B03ABC-E9F8-4FDB-90C0-4F2DFEF054AB}" destId="{F31AE983-C5A1-489D-BF58-660DDD485CF6}" srcOrd="3" destOrd="0" parTransId="{C3114AB2-0C94-47EC-97A2-641A541D6047}" sibTransId="{AFB4009C-0FF9-4B2C-9E0C-B3FA4F77065A}"/>
    <dgm:cxn modelId="{7E7DEE20-25FD-4CA8-832C-F3D0050DB0AE}" type="presOf" srcId="{9FBC594E-8021-4CDC-AC3C-DE17F734034F}" destId="{CB240D08-DB76-4AF5-9A8B-7E73B621A1C9}" srcOrd="0" destOrd="0" presId="urn:microsoft.com/office/officeart/2005/8/layout/vList2"/>
    <dgm:cxn modelId="{B6FBAB34-07DE-4E1C-9271-2F62DD1C97AC}" srcId="{F0B03ABC-E9F8-4FDB-90C0-4F2DFEF054AB}" destId="{9FBC594E-8021-4CDC-AC3C-DE17F734034F}" srcOrd="4" destOrd="0" parTransId="{240C131A-78BC-40FD-BC8A-DC8E3D53D6DF}" sibTransId="{127D09BF-C71F-4072-92DC-092316AE2277}"/>
    <dgm:cxn modelId="{909A0F6E-4DAB-4E5B-A4B6-3F5F61B19F76}" type="presOf" srcId="{0A2D8DD5-7998-4AA9-B45E-AEA7034DA6BE}" destId="{C040F916-2B21-4EAA-BC50-C66F1E071E15}" srcOrd="0" destOrd="0" presId="urn:microsoft.com/office/officeart/2005/8/layout/vList2"/>
    <dgm:cxn modelId="{D7C1CC7A-8AA8-48D1-AD04-8FEACFB786CA}" type="presOf" srcId="{F0B03ABC-E9F8-4FDB-90C0-4F2DFEF054AB}" destId="{88C8042C-11D7-415C-83AB-F7504047F1A3}" srcOrd="0" destOrd="0" presId="urn:microsoft.com/office/officeart/2005/8/layout/vList2"/>
    <dgm:cxn modelId="{7219C890-ABA5-41AF-A259-D7B91231DDE2}" type="presOf" srcId="{CD054C03-299E-46A7-9092-03836C99A08E}" destId="{8799FA8E-88FC-47C6-9C8F-A794FBB0C102}" srcOrd="0" destOrd="0" presId="urn:microsoft.com/office/officeart/2005/8/layout/vList2"/>
    <dgm:cxn modelId="{D8D8B095-84AE-41D8-B97B-69698A3FC18A}" type="presOf" srcId="{30EE30AC-67A3-4B0F-B017-D5BD4FE9DE11}" destId="{059F50C8-23E2-4055-A786-34DF9387813E}" srcOrd="0" destOrd="0" presId="urn:microsoft.com/office/officeart/2005/8/layout/vList2"/>
    <dgm:cxn modelId="{852FB396-87E0-4CC1-A968-F6A34FCCFCEF}" srcId="{F0B03ABC-E9F8-4FDB-90C0-4F2DFEF054AB}" destId="{30EE30AC-67A3-4B0F-B017-D5BD4FE9DE11}" srcOrd="0" destOrd="0" parTransId="{99D79924-CF7F-4A2B-824A-61C7D1C03158}" sibTransId="{92B106B7-6A1B-4731-8852-36BE71512107}"/>
    <dgm:cxn modelId="{7EA47DAB-6923-44F8-A864-AB9C2EC59F9C}" srcId="{F0B03ABC-E9F8-4FDB-90C0-4F2DFEF054AB}" destId="{CD054C03-299E-46A7-9092-03836C99A08E}" srcOrd="1" destOrd="0" parTransId="{22092ABC-266D-4D29-AC0C-1D6CB1BFF408}" sibTransId="{40AF5A5F-2422-4B4C-8D43-D3D3F56EEAC8}"/>
    <dgm:cxn modelId="{FC0CF9E3-DE1E-4C17-9FFE-4EBC2ADB4D62}" srcId="{F0B03ABC-E9F8-4FDB-90C0-4F2DFEF054AB}" destId="{0A2D8DD5-7998-4AA9-B45E-AEA7034DA6BE}" srcOrd="2" destOrd="0" parTransId="{BEF958A4-8FEB-4310-BC55-A8ADA653487A}" sibTransId="{2679BE5E-0AA0-4583-B566-8CB0AF33E1B2}"/>
    <dgm:cxn modelId="{0B772DFA-875C-4E57-984E-937E22A0086D}" type="presOf" srcId="{F31AE983-C5A1-489D-BF58-660DDD485CF6}" destId="{A38BE4D2-333F-4F70-A7F3-B14DA9FA127E}" srcOrd="0" destOrd="0" presId="urn:microsoft.com/office/officeart/2005/8/layout/vList2"/>
    <dgm:cxn modelId="{2F604694-7987-4474-8025-455CA01AADE8}" type="presParOf" srcId="{88C8042C-11D7-415C-83AB-F7504047F1A3}" destId="{059F50C8-23E2-4055-A786-34DF9387813E}" srcOrd="0" destOrd="0" presId="urn:microsoft.com/office/officeart/2005/8/layout/vList2"/>
    <dgm:cxn modelId="{081DF40C-9090-4709-A54B-59265E0ED990}" type="presParOf" srcId="{88C8042C-11D7-415C-83AB-F7504047F1A3}" destId="{2933927C-2E4C-42CF-BC9A-6F2C9BA49F6C}" srcOrd="1" destOrd="0" presId="urn:microsoft.com/office/officeart/2005/8/layout/vList2"/>
    <dgm:cxn modelId="{7EE55433-AD8C-4C8B-9D3F-4C6F6DD21E1F}" type="presParOf" srcId="{88C8042C-11D7-415C-83AB-F7504047F1A3}" destId="{8799FA8E-88FC-47C6-9C8F-A794FBB0C102}" srcOrd="2" destOrd="0" presId="urn:microsoft.com/office/officeart/2005/8/layout/vList2"/>
    <dgm:cxn modelId="{20A86B10-CE9B-49FC-89ED-0AAC4467F29D}" type="presParOf" srcId="{88C8042C-11D7-415C-83AB-F7504047F1A3}" destId="{8B269A13-505C-4458-9EF3-38E5A1712278}" srcOrd="3" destOrd="0" presId="urn:microsoft.com/office/officeart/2005/8/layout/vList2"/>
    <dgm:cxn modelId="{52D9914D-E81E-4D07-8BE1-1F54F63BE4CE}" type="presParOf" srcId="{88C8042C-11D7-415C-83AB-F7504047F1A3}" destId="{C040F916-2B21-4EAA-BC50-C66F1E071E15}" srcOrd="4" destOrd="0" presId="urn:microsoft.com/office/officeart/2005/8/layout/vList2"/>
    <dgm:cxn modelId="{6E94ECF0-9629-45FE-B31E-CD9FA5E526BB}" type="presParOf" srcId="{88C8042C-11D7-415C-83AB-F7504047F1A3}" destId="{F47AA5D6-D859-4F10-BFF0-A2548E3C05A3}" srcOrd="5" destOrd="0" presId="urn:microsoft.com/office/officeart/2005/8/layout/vList2"/>
    <dgm:cxn modelId="{2267EDD8-8DA2-49F4-9DBA-50F6BD5E8780}" type="presParOf" srcId="{88C8042C-11D7-415C-83AB-F7504047F1A3}" destId="{A38BE4D2-333F-4F70-A7F3-B14DA9FA127E}" srcOrd="6" destOrd="0" presId="urn:microsoft.com/office/officeart/2005/8/layout/vList2"/>
    <dgm:cxn modelId="{B4E3960E-C122-4A5B-8F6D-8B06B46D0C0C}" type="presParOf" srcId="{88C8042C-11D7-415C-83AB-F7504047F1A3}" destId="{51620B8B-B889-41A1-9971-B75331B5418A}" srcOrd="7" destOrd="0" presId="urn:microsoft.com/office/officeart/2005/8/layout/vList2"/>
    <dgm:cxn modelId="{0D1112EF-2C77-429C-A815-E7DD54D26E4B}" type="presParOf" srcId="{88C8042C-11D7-415C-83AB-F7504047F1A3}" destId="{CB240D08-DB76-4AF5-9A8B-7E73B621A1C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F50C8-23E2-4055-A786-34DF9387813E}">
      <dsp:nvSpPr>
        <dsp:cNvPr id="0" name=""/>
        <dsp:cNvSpPr/>
      </dsp:nvSpPr>
      <dsp:spPr>
        <a:xfrm>
          <a:off x="0" y="520223"/>
          <a:ext cx="6391275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Instagram und Facebookseite</a:t>
          </a:r>
          <a:endParaRPr lang="en-US" sz="3200" kern="1200" dirty="0"/>
        </a:p>
      </dsp:txBody>
      <dsp:txXfrm>
        <a:off x="37467" y="557690"/>
        <a:ext cx="6316341" cy="692586"/>
      </dsp:txXfrm>
    </dsp:sp>
    <dsp:sp modelId="{8799FA8E-88FC-47C6-9C8F-A794FBB0C102}">
      <dsp:nvSpPr>
        <dsp:cNvPr id="0" name=""/>
        <dsp:cNvSpPr/>
      </dsp:nvSpPr>
      <dsp:spPr>
        <a:xfrm>
          <a:off x="0" y="1379903"/>
          <a:ext cx="6391275" cy="767520"/>
        </a:xfrm>
        <a:prstGeom prst="roundRect">
          <a:avLst/>
        </a:prstGeom>
        <a:solidFill>
          <a:schemeClr val="accent5">
            <a:hueOff val="609606"/>
            <a:satOff val="-4861"/>
            <a:lumOff val="-36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Homepage Erneuerung</a:t>
          </a:r>
          <a:endParaRPr lang="en-US" sz="3200" kern="1200"/>
        </a:p>
      </dsp:txBody>
      <dsp:txXfrm>
        <a:off x="37467" y="1417370"/>
        <a:ext cx="6316341" cy="692586"/>
      </dsp:txXfrm>
    </dsp:sp>
    <dsp:sp modelId="{C040F916-2B21-4EAA-BC50-C66F1E071E15}">
      <dsp:nvSpPr>
        <dsp:cNvPr id="0" name=""/>
        <dsp:cNvSpPr/>
      </dsp:nvSpPr>
      <dsp:spPr>
        <a:xfrm>
          <a:off x="0" y="2239583"/>
          <a:ext cx="6391275" cy="767520"/>
        </a:xfrm>
        <a:prstGeom prst="roundRect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WhatsApp Community</a:t>
          </a:r>
          <a:endParaRPr lang="en-US" sz="3200" kern="1200"/>
        </a:p>
      </dsp:txBody>
      <dsp:txXfrm>
        <a:off x="37467" y="2277050"/>
        <a:ext cx="6316341" cy="692586"/>
      </dsp:txXfrm>
    </dsp:sp>
    <dsp:sp modelId="{A38BE4D2-333F-4F70-A7F3-B14DA9FA127E}">
      <dsp:nvSpPr>
        <dsp:cNvPr id="0" name=""/>
        <dsp:cNvSpPr/>
      </dsp:nvSpPr>
      <dsp:spPr>
        <a:xfrm>
          <a:off x="0" y="3099263"/>
          <a:ext cx="6391275" cy="767520"/>
        </a:xfrm>
        <a:prstGeom prst="roundRect">
          <a:avLst/>
        </a:prstGeom>
        <a:solidFill>
          <a:schemeClr val="accent5">
            <a:hueOff val="1828819"/>
            <a:satOff val="-14582"/>
            <a:lumOff val="-1102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Kommunikations-Team</a:t>
          </a:r>
          <a:endParaRPr lang="en-US" sz="3200" kern="1200"/>
        </a:p>
      </dsp:txBody>
      <dsp:txXfrm>
        <a:off x="37467" y="3136730"/>
        <a:ext cx="6316341" cy="692586"/>
      </dsp:txXfrm>
    </dsp:sp>
    <dsp:sp modelId="{CB240D08-DB76-4AF5-9A8B-7E73B621A1C9}">
      <dsp:nvSpPr>
        <dsp:cNvPr id="0" name=""/>
        <dsp:cNvSpPr/>
      </dsp:nvSpPr>
      <dsp:spPr>
        <a:xfrm>
          <a:off x="0" y="3958943"/>
          <a:ext cx="6391275" cy="767520"/>
        </a:xfrm>
        <a:prstGeom prst="roundRect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/>
            <a:t>Blättle / Teckbote</a:t>
          </a:r>
          <a:endParaRPr lang="en-US" sz="3200" kern="1200"/>
        </a:p>
      </dsp:txBody>
      <dsp:txXfrm>
        <a:off x="37467" y="3996410"/>
        <a:ext cx="6316341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19043A8B-9F3A-257A-B689-76FC917829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CF287C-7DD0-F227-1CA9-8455D3C94B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9C025D-C232-453D-B17B-628567F8F4A9}" type="datetimeFigureOut">
              <a:rPr lang="en-US"/>
              <a:pPr>
                <a:defRPr/>
              </a:pPr>
              <a:t>3/9/2026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5547A2-3562-AAD4-7D68-9651DD4FA1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A44A57-38CE-93C0-A832-718D175DE0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A90A6B-B2BA-4A10-BD66-36D92728670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DB1924C-7FB2-7904-566A-4A03EA7110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610A40-3E31-954B-6EE8-83F4E97519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A34714-16CF-4403-B543-241515B6CF75}" type="datetimeFigureOut">
              <a:rPr lang="de-DE"/>
              <a:pPr>
                <a:defRPr/>
              </a:pPr>
              <a:t>09.03.2026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CB001F19-6A3D-30F3-C8D8-95F3DF36DC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59D13A86-A4F1-9B8E-91DA-2DE1B11CB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696F9B-F833-931A-5857-21DF59308E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3AC3EC-95C8-E38D-5CDC-4BB86C26D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7B4B44A-00BC-4102-8A59-6FAF8431526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63CE5A89-CB28-90CE-AAE6-B110A5FCF9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4E5B6A3-E9D2-1A46-681E-98ED098DC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AEDD10C3-9373-BA97-8B12-07F6325FAF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947083-82FF-4BE7-A8F1-91CF0EE109BB}" type="slidenum">
              <a:rPr lang="de-DE" altLang="de-D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>
            <a:extLst>
              <a:ext uri="{FF2B5EF4-FFF2-40B4-BE49-F238E27FC236}">
                <a16:creationId xmlns:a16="http://schemas.microsoft.com/office/drawing/2014/main" id="{C9512433-8AA5-8309-035A-25F9EDD46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izenplatzhalter 2">
            <a:extLst>
              <a:ext uri="{FF2B5EF4-FFF2-40B4-BE49-F238E27FC236}">
                <a16:creationId xmlns:a16="http://schemas.microsoft.com/office/drawing/2014/main" id="{8D9B9E12-649E-9932-60C7-1F47902EB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23556" name="Foliennummernplatzhalter 3">
            <a:extLst>
              <a:ext uri="{FF2B5EF4-FFF2-40B4-BE49-F238E27FC236}">
                <a16:creationId xmlns:a16="http://schemas.microsoft.com/office/drawing/2014/main" id="{8E6BEA22-BF7E-DD7A-1344-35A4322CD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160D3A-46DC-411E-A915-44345EEEE32C}" type="slidenum">
              <a:rPr lang="de-DE" altLang="de-D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4B44A-00BC-4102-8A59-6FAF84315267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3151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724F3-1EC6-4226-7890-B36897C63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FC8882-E5A8-CB9D-8645-E21C38E5FF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16DF32-B9EB-116A-D767-0D4F37A5B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A0CA0A-0853-1247-AE98-2A3155C0A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4B44A-00BC-4102-8A59-6FAF84315267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9905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4B44A-00BC-4102-8A59-6FAF84315267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626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2157B9C6-BF35-536A-6126-B528178A0C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F11EA679-2281-8E25-2EC1-97E35686F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32772" name="Foliennummernplatzhalter 3">
            <a:extLst>
              <a:ext uri="{FF2B5EF4-FFF2-40B4-BE49-F238E27FC236}">
                <a16:creationId xmlns:a16="http://schemas.microsoft.com/office/drawing/2014/main" id="{0AF0021B-BA5F-906B-5D81-18355BE13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6BB9CE-FA5E-4E48-8AAB-3B91E84EF484}" type="slidenum">
              <a:rPr lang="de-DE" altLang="de-D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4B44A-00BC-4102-8A59-6FAF84315267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1204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9644-6C81-3720-09C2-061E35C91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8FF162F4-0091-AB7B-FEC7-6CE1AE280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8C000902-445D-8B66-F5C5-DF2DE7171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5DCD72CF-8DB3-51C5-A7BF-80CAF9BE5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947083-82FF-4BE7-A8F1-91CF0EE109BB}" type="slidenum">
              <a:rPr lang="de-DE" altLang="de-D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6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121AC346-6A53-BD5E-A2F9-0EBB4655369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4F7B76CF-F468-B7E8-DD0D-C29869487B1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752B971-9B4F-EA5F-DF9D-B39A8842C49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" name="Rectangle 10">
            <a:extLst>
              <a:ext uri="{FF2B5EF4-FFF2-40B4-BE49-F238E27FC236}">
                <a16:creationId xmlns:a16="http://schemas.microsoft.com/office/drawing/2014/main" id="{13ABFF85-A529-A43D-EAF4-E15898B6C61A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DEB153A-68AF-586E-FA47-6B496491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413" y="1792288"/>
            <a:ext cx="990600" cy="304800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263130A-F377-0139-0308-F3F957F44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2706" y="3228182"/>
            <a:ext cx="3859213" cy="30480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93AE1A-D8BC-6282-C551-8543F921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1E995-D97B-4456-8C78-044C773A7F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3325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14EBAB7D-F826-6E63-432A-C9AB4CB65A5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334519CC-2A95-3F5B-41EA-7EC87728DAA6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B4981919-4449-C0A4-EEB8-C3007F6858FF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93A7226C-F5AF-BB1B-869E-CE4803F0FDB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FC66912F-A4B2-8645-4022-E45BD977D8A7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>
              <a:extLst>
                <a:ext uri="{FF2B5EF4-FFF2-40B4-BE49-F238E27FC236}">
                  <a16:creationId xmlns:a16="http://schemas.microsoft.com/office/drawing/2014/main" id="{01BDDF47-B9C2-119D-3593-3C740F49ACB7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07238716-5D09-49DA-3B1B-17F144955681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D5BCAC6-A8BF-3E27-AAAC-41D9C986C734}"/>
                </a:ext>
              </a:extLst>
            </p:cNvPr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E399670-984F-9FA8-4C04-4BDF52EBE571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147483646 h 2856"/>
                <a:gd name="T8" fmla="*/ 2147483646 w 7104"/>
                <a:gd name="T9" fmla="*/ 2147483646 h 2856"/>
                <a:gd name="T10" fmla="*/ 2147483646 w 7104"/>
                <a:gd name="T11" fmla="*/ 2147483646 h 2856"/>
                <a:gd name="T12" fmla="*/ 2147483646 w 7104"/>
                <a:gd name="T13" fmla="*/ 2147483646 h 2856"/>
                <a:gd name="T14" fmla="*/ 2147483646 w 7104"/>
                <a:gd name="T15" fmla="*/ 2147483646 h 2856"/>
                <a:gd name="T16" fmla="*/ 2147483646 w 7104"/>
                <a:gd name="T17" fmla="*/ 2147483646 h 2856"/>
                <a:gd name="T18" fmla="*/ 2147483646 w 7104"/>
                <a:gd name="T19" fmla="*/ 2147483646 h 2856"/>
                <a:gd name="T20" fmla="*/ 2147483646 w 7104"/>
                <a:gd name="T21" fmla="*/ 2147483646 h 2856"/>
                <a:gd name="T22" fmla="*/ 2147483646 w 7104"/>
                <a:gd name="T23" fmla="*/ 2147483646 h 2856"/>
                <a:gd name="T24" fmla="*/ 2147483646 w 7104"/>
                <a:gd name="T25" fmla="*/ 2147483646 h 2856"/>
                <a:gd name="T26" fmla="*/ 2147483646 w 7104"/>
                <a:gd name="T27" fmla="*/ 2147483646 h 2856"/>
                <a:gd name="T28" fmla="*/ 2147483646 w 7104"/>
                <a:gd name="T29" fmla="*/ 2147483646 h 2856"/>
                <a:gd name="T30" fmla="*/ 2147483646 w 7104"/>
                <a:gd name="T31" fmla="*/ 2147483646 h 2856"/>
                <a:gd name="T32" fmla="*/ 2147483646 w 7104"/>
                <a:gd name="T33" fmla="*/ 2147483646 h 2856"/>
                <a:gd name="T34" fmla="*/ 2147483646 w 7104"/>
                <a:gd name="T35" fmla="*/ 2147483646 h 2856"/>
                <a:gd name="T36" fmla="*/ 2147483646 w 7104"/>
                <a:gd name="T37" fmla="*/ 2147483646 h 2856"/>
                <a:gd name="T38" fmla="*/ 2147483646 w 7104"/>
                <a:gd name="T39" fmla="*/ 2147483646 h 2856"/>
                <a:gd name="T40" fmla="*/ 2147483646 w 7104"/>
                <a:gd name="T41" fmla="*/ 2147483646 h 2856"/>
                <a:gd name="T42" fmla="*/ 2147483646 w 7104"/>
                <a:gd name="T43" fmla="*/ 2147483646 h 2856"/>
                <a:gd name="T44" fmla="*/ 2147483646 w 7104"/>
                <a:gd name="T45" fmla="*/ 2147483646 h 2856"/>
                <a:gd name="T46" fmla="*/ 2147483646 w 7104"/>
                <a:gd name="T47" fmla="*/ 2147483646 h 2856"/>
                <a:gd name="T48" fmla="*/ 2147483646 w 7104"/>
                <a:gd name="T49" fmla="*/ 2147483646 h 2856"/>
                <a:gd name="T50" fmla="*/ 2147483646 w 7104"/>
                <a:gd name="T51" fmla="*/ 2147483646 h 2856"/>
                <a:gd name="T52" fmla="*/ 2147483646 w 7104"/>
                <a:gd name="T53" fmla="*/ 2147483646 h 2856"/>
                <a:gd name="T54" fmla="*/ 2147483646 w 7104"/>
                <a:gd name="T55" fmla="*/ 2147483646 h 2856"/>
                <a:gd name="T56" fmla="*/ 2147483646 w 7104"/>
                <a:gd name="T57" fmla="*/ 2147483646 h 2856"/>
                <a:gd name="T58" fmla="*/ 2147483646 w 7104"/>
                <a:gd name="T59" fmla="*/ 2147483646 h 2856"/>
                <a:gd name="T60" fmla="*/ 2147483646 w 7104"/>
                <a:gd name="T61" fmla="*/ 2147483646 h 2856"/>
                <a:gd name="T62" fmla="*/ 2147483646 w 7104"/>
                <a:gd name="T63" fmla="*/ 2147483646 h 2856"/>
                <a:gd name="T64" fmla="*/ 2147483646 w 7104"/>
                <a:gd name="T65" fmla="*/ 2147483646 h 2856"/>
                <a:gd name="T66" fmla="*/ 2147483646 w 7104"/>
                <a:gd name="T67" fmla="*/ 2147483646 h 2856"/>
                <a:gd name="T68" fmla="*/ 2147483646 w 7104"/>
                <a:gd name="T69" fmla="*/ 2147483646 h 2856"/>
                <a:gd name="T70" fmla="*/ 2147483646 w 7104"/>
                <a:gd name="T71" fmla="*/ 2147483646 h 2856"/>
                <a:gd name="T72" fmla="*/ 2147483646 w 7104"/>
                <a:gd name="T73" fmla="*/ 2147483646 h 2856"/>
                <a:gd name="T74" fmla="*/ 2147483646 w 7104"/>
                <a:gd name="T75" fmla="*/ 2147483646 h 2856"/>
                <a:gd name="T76" fmla="*/ 2147483646 w 7104"/>
                <a:gd name="T77" fmla="*/ 2147483646 h 2856"/>
                <a:gd name="T78" fmla="*/ 2147483646 w 7104"/>
                <a:gd name="T79" fmla="*/ 2147483646 h 2856"/>
                <a:gd name="T80" fmla="*/ 2147483646 w 7104"/>
                <a:gd name="T81" fmla="*/ 2147483646 h 2856"/>
                <a:gd name="T82" fmla="*/ 2147483646 w 7104"/>
                <a:gd name="T83" fmla="*/ 2147483646 h 2856"/>
                <a:gd name="T84" fmla="*/ 2147483646 w 7104"/>
                <a:gd name="T85" fmla="*/ 2147483646 h 2856"/>
                <a:gd name="T86" fmla="*/ 2147483646 w 7104"/>
                <a:gd name="T87" fmla="*/ 2147483646 h 2856"/>
                <a:gd name="T88" fmla="*/ 2147483646 w 7104"/>
                <a:gd name="T89" fmla="*/ 2147483646 h 2856"/>
                <a:gd name="T90" fmla="*/ 2147483646 w 7104"/>
                <a:gd name="T91" fmla="*/ 2147483646 h 2856"/>
                <a:gd name="T92" fmla="*/ 2147483646 w 7104"/>
                <a:gd name="T93" fmla="*/ 2147483646 h 2856"/>
                <a:gd name="T94" fmla="*/ 2147483646 w 7104"/>
                <a:gd name="T95" fmla="*/ 2147483646 h 2856"/>
                <a:gd name="T96" fmla="*/ 2147483646 w 7104"/>
                <a:gd name="T97" fmla="*/ 2147483646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58385DC-9F0F-52CF-BC3D-43529099619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Rectangle 15">
            <a:extLst>
              <a:ext uri="{FF2B5EF4-FFF2-40B4-BE49-F238E27FC236}">
                <a16:creationId xmlns:a16="http://schemas.microsoft.com/office/drawing/2014/main" id="{1AD1D28C-8062-C0FF-EA76-74DB4CCB3908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Date Placeholder 4">
            <a:extLst>
              <a:ext uri="{FF2B5EF4-FFF2-40B4-BE49-F238E27FC236}">
                <a16:creationId xmlns:a16="http://schemas.microsoft.com/office/drawing/2014/main" id="{18DDB4E0-66FA-0D73-1B0B-ADE851873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5D87D573-4816-C172-707C-91F2F04B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EE4854C4-499A-3710-45F7-0D2C25F2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0D270-6526-47A5-8B07-66B6C4507EA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6031270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8D8BAA13-ECAC-4CE5-CEF5-FF54AF8C4EC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51FFEF9B-D5F9-F164-3779-00EF1738D5D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Oval 13">
              <a:extLst>
                <a:ext uri="{FF2B5EF4-FFF2-40B4-BE49-F238E27FC236}">
                  <a16:creationId xmlns:a16="http://schemas.microsoft.com/office/drawing/2014/main" id="{19F2C270-E0C5-3D2E-D688-D5DC93FEA7E7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BE6CE199-788D-766E-7C2A-06F1B7C101EE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>
              <a:extLst>
                <a:ext uri="{FF2B5EF4-FFF2-40B4-BE49-F238E27FC236}">
                  <a16:creationId xmlns:a16="http://schemas.microsoft.com/office/drawing/2014/main" id="{1F7B1D02-6746-37D0-E359-DB2ED3B34D1D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7">
              <a:extLst>
                <a:ext uri="{FF2B5EF4-FFF2-40B4-BE49-F238E27FC236}">
                  <a16:creationId xmlns:a16="http://schemas.microsoft.com/office/drawing/2014/main" id="{D2BC329F-12D1-9C37-A304-5E300F44C38B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8">
              <a:extLst>
                <a:ext uri="{FF2B5EF4-FFF2-40B4-BE49-F238E27FC236}">
                  <a16:creationId xmlns:a16="http://schemas.microsoft.com/office/drawing/2014/main" id="{A6FCC23D-C871-6610-1203-CAA1B5DB75D0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F5ADABA6-D7F8-0AE2-85F6-84FB2F719DA9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2714874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6D47167-5275-4705-1492-0E11AD4CA1AE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>
                <a:gd name="T0" fmla="*/ 0 w 10000"/>
                <a:gd name="T1" fmla="*/ 0 h 7946"/>
                <a:gd name="T2" fmla="*/ 0 w 10000"/>
                <a:gd name="T3" fmla="*/ 2147483646 h 7946"/>
                <a:gd name="T4" fmla="*/ 2147483646 w 10000"/>
                <a:gd name="T5" fmla="*/ 2147483646 h 7946"/>
                <a:gd name="T6" fmla="*/ 2147483646 w 10000"/>
                <a:gd name="T7" fmla="*/ 2147483646 h 7946"/>
                <a:gd name="T8" fmla="*/ 2147483646 w 10000"/>
                <a:gd name="T9" fmla="*/ 2147483646 h 7946"/>
                <a:gd name="T10" fmla="*/ 2147483646 w 10000"/>
                <a:gd name="T11" fmla="*/ 2147483646 h 7946"/>
                <a:gd name="T12" fmla="*/ 2147483646 w 10000"/>
                <a:gd name="T13" fmla="*/ 2147483646 h 7946"/>
                <a:gd name="T14" fmla="*/ 2147483646 w 10000"/>
                <a:gd name="T15" fmla="*/ 2147483646 h 7946"/>
                <a:gd name="T16" fmla="*/ 2147483646 w 10000"/>
                <a:gd name="T17" fmla="*/ 2147483646 h 7946"/>
                <a:gd name="T18" fmla="*/ 2147483646 w 10000"/>
                <a:gd name="T19" fmla="*/ 2147483646 h 7946"/>
                <a:gd name="T20" fmla="*/ 2147483646 w 10000"/>
                <a:gd name="T21" fmla="*/ 2147483646 h 7946"/>
                <a:gd name="T22" fmla="*/ 2147483646 w 10000"/>
                <a:gd name="T23" fmla="*/ 2147483646 h 7946"/>
                <a:gd name="T24" fmla="*/ 2147483646 w 10000"/>
                <a:gd name="T25" fmla="*/ 2147483646 h 7946"/>
                <a:gd name="T26" fmla="*/ 2147483646 w 10000"/>
                <a:gd name="T27" fmla="*/ 2147483646 h 7946"/>
                <a:gd name="T28" fmla="*/ 2147483646 w 10000"/>
                <a:gd name="T29" fmla="*/ 2147483646 h 7946"/>
                <a:gd name="T30" fmla="*/ 2147483646 w 10000"/>
                <a:gd name="T31" fmla="*/ 2147483646 h 7946"/>
                <a:gd name="T32" fmla="*/ 2147483646 w 10000"/>
                <a:gd name="T33" fmla="*/ 2147483646 h 7946"/>
                <a:gd name="T34" fmla="*/ 2147483646 w 10000"/>
                <a:gd name="T35" fmla="*/ 2147483646 h 7946"/>
                <a:gd name="T36" fmla="*/ 2147483646 w 10000"/>
                <a:gd name="T37" fmla="*/ 2147483646 h 7946"/>
                <a:gd name="T38" fmla="*/ 2147483646 w 10000"/>
                <a:gd name="T39" fmla="*/ 2147483646 h 7946"/>
                <a:gd name="T40" fmla="*/ 2147483646 w 10000"/>
                <a:gd name="T41" fmla="*/ 2147483646 h 7946"/>
                <a:gd name="T42" fmla="*/ 2147483646 w 10000"/>
                <a:gd name="T43" fmla="*/ 2147483646 h 7946"/>
                <a:gd name="T44" fmla="*/ 2147483646 w 10000"/>
                <a:gd name="T45" fmla="*/ 2147483646 h 7946"/>
                <a:gd name="T46" fmla="*/ 2147483646 w 10000"/>
                <a:gd name="T47" fmla="*/ 2147483646 h 7946"/>
                <a:gd name="T48" fmla="*/ 2147483646 w 10000"/>
                <a:gd name="T49" fmla="*/ 2147483646 h 7946"/>
                <a:gd name="T50" fmla="*/ 2147483646 w 10000"/>
                <a:gd name="T51" fmla="*/ 2147483646 h 7946"/>
                <a:gd name="T52" fmla="*/ 2147483646 w 10000"/>
                <a:gd name="T53" fmla="*/ 2147483646 h 7946"/>
                <a:gd name="T54" fmla="*/ 2147483646 w 10000"/>
                <a:gd name="T55" fmla="*/ 2147483646 h 7946"/>
                <a:gd name="T56" fmla="*/ 2147483646 w 10000"/>
                <a:gd name="T57" fmla="*/ 2147483646 h 7946"/>
                <a:gd name="T58" fmla="*/ 2147483646 w 10000"/>
                <a:gd name="T59" fmla="*/ 2147483646 h 7946"/>
                <a:gd name="T60" fmla="*/ 2147483646 w 10000"/>
                <a:gd name="T61" fmla="*/ 2147483646 h 7946"/>
                <a:gd name="T62" fmla="*/ 2147483646 w 10000"/>
                <a:gd name="T63" fmla="*/ 2147483646 h 7946"/>
                <a:gd name="T64" fmla="*/ 2147483646 w 10000"/>
                <a:gd name="T65" fmla="*/ 2147483646 h 7946"/>
                <a:gd name="T66" fmla="*/ 2147483646 w 10000"/>
                <a:gd name="T67" fmla="*/ 2147483646 h 7946"/>
                <a:gd name="T68" fmla="*/ 2147483646 w 10000"/>
                <a:gd name="T69" fmla="*/ 2147483646 h 7946"/>
                <a:gd name="T70" fmla="*/ 2147483646 w 10000"/>
                <a:gd name="T71" fmla="*/ 2147483646 h 7946"/>
                <a:gd name="T72" fmla="*/ 2147483646 w 10000"/>
                <a:gd name="T73" fmla="*/ 2147483646 h 7946"/>
                <a:gd name="T74" fmla="*/ 2147483646 w 10000"/>
                <a:gd name="T75" fmla="*/ 2147483646 h 7946"/>
                <a:gd name="T76" fmla="*/ 2147483646 w 10000"/>
                <a:gd name="T77" fmla="*/ 2147483646 h 7946"/>
                <a:gd name="T78" fmla="*/ 2147483646 w 10000"/>
                <a:gd name="T79" fmla="*/ 2147483646 h 7946"/>
                <a:gd name="T80" fmla="*/ 2147483646 w 10000"/>
                <a:gd name="T81" fmla="*/ 2147483646 h 7946"/>
                <a:gd name="T82" fmla="*/ 2147483646 w 10000"/>
                <a:gd name="T83" fmla="*/ 2147483646 h 7946"/>
                <a:gd name="T84" fmla="*/ 2147483646 w 10000"/>
                <a:gd name="T85" fmla="*/ 2147483646 h 7946"/>
                <a:gd name="T86" fmla="*/ 2147483646 w 10000"/>
                <a:gd name="T87" fmla="*/ 2147483646 h 7946"/>
                <a:gd name="T88" fmla="*/ 2147483646 w 10000"/>
                <a:gd name="T89" fmla="*/ 2147483646 h 7946"/>
                <a:gd name="T90" fmla="*/ 2147483646 w 10000"/>
                <a:gd name="T91" fmla="*/ 2147483646 h 7946"/>
                <a:gd name="T92" fmla="*/ 2147483646 w 10000"/>
                <a:gd name="T93" fmla="*/ 2147483646 h 7946"/>
                <a:gd name="T94" fmla="*/ 2147483646 w 10000"/>
                <a:gd name="T95" fmla="*/ 2147483646 h 7946"/>
                <a:gd name="T96" fmla="*/ 2147483646 w 10000"/>
                <a:gd name="T97" fmla="*/ 2147483646 h 7946"/>
                <a:gd name="T98" fmla="*/ 0 w 10000"/>
                <a:gd name="T99" fmla="*/ 0 h 7946"/>
                <a:gd name="T100" fmla="*/ 0 w 10000"/>
                <a:gd name="T101" fmla="*/ 0 h 79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914C198-644B-C186-494F-25DA89388B7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Rectangle 12">
            <a:extLst>
              <a:ext uri="{FF2B5EF4-FFF2-40B4-BE49-F238E27FC236}">
                <a16:creationId xmlns:a16="http://schemas.microsoft.com/office/drawing/2014/main" id="{E0FAF282-6CD5-5D42-48CD-9440960192C1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FB65393-0176-0699-675D-15ABB4FA2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1B22745-7A9C-1F3E-E543-D8A6DA25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E28F2F-8F7A-CF1F-D18E-6E30F335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F18B4-AE52-4C00-A5BA-A9A4D152C91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1670469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421151-6D69-BE72-E892-A78D6FE3CED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D86DFF17-3E98-7886-A7BE-5BD35B03CC6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" name="Oval 19">
              <a:extLst>
                <a:ext uri="{FF2B5EF4-FFF2-40B4-BE49-F238E27FC236}">
                  <a16:creationId xmlns:a16="http://schemas.microsoft.com/office/drawing/2014/main" id="{5FD67084-547A-2652-3F97-BC8C54BC8A18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id="{0C324BA1-3693-8085-D812-CC3F96DE9B05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A39E27BD-0960-193F-98A6-06033B2CD9E2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23">
              <a:extLst>
                <a:ext uri="{FF2B5EF4-FFF2-40B4-BE49-F238E27FC236}">
                  <a16:creationId xmlns:a16="http://schemas.microsoft.com/office/drawing/2014/main" id="{7D20278D-34FE-2F3A-C86C-B10B75A7A0BB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B576E2EB-08E3-69AA-879D-5807230A000F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64777FE-FA4E-E07A-BA66-82716944D874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4185117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FD2CD9C-7B60-C054-85F6-2111B0CBF07B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6 h 8000"/>
                <a:gd name="T4" fmla="*/ 2147483646 w 10000"/>
                <a:gd name="T5" fmla="*/ 2147483646 h 8000"/>
                <a:gd name="T6" fmla="*/ 2147483646 w 10000"/>
                <a:gd name="T7" fmla="*/ 2147483646 h 8000"/>
                <a:gd name="T8" fmla="*/ 2147483646 w 10000"/>
                <a:gd name="T9" fmla="*/ 2147483646 h 8000"/>
                <a:gd name="T10" fmla="*/ 2147483646 w 10000"/>
                <a:gd name="T11" fmla="*/ 2147483646 h 8000"/>
                <a:gd name="T12" fmla="*/ 2147483646 w 10000"/>
                <a:gd name="T13" fmla="*/ 2147483646 h 8000"/>
                <a:gd name="T14" fmla="*/ 2147483646 w 10000"/>
                <a:gd name="T15" fmla="*/ 2147483646 h 8000"/>
                <a:gd name="T16" fmla="*/ 2147483646 w 10000"/>
                <a:gd name="T17" fmla="*/ 2147483646 h 8000"/>
                <a:gd name="T18" fmla="*/ 2147483646 w 10000"/>
                <a:gd name="T19" fmla="*/ 2147483646 h 8000"/>
                <a:gd name="T20" fmla="*/ 2147483646 w 10000"/>
                <a:gd name="T21" fmla="*/ 2147483646 h 8000"/>
                <a:gd name="T22" fmla="*/ 2147483646 w 10000"/>
                <a:gd name="T23" fmla="*/ 2147483646 h 8000"/>
                <a:gd name="T24" fmla="*/ 2147483646 w 10000"/>
                <a:gd name="T25" fmla="*/ 2147483646 h 8000"/>
                <a:gd name="T26" fmla="*/ 2147483646 w 10000"/>
                <a:gd name="T27" fmla="*/ 2147483646 h 8000"/>
                <a:gd name="T28" fmla="*/ 2147483646 w 10000"/>
                <a:gd name="T29" fmla="*/ 2147483646 h 8000"/>
                <a:gd name="T30" fmla="*/ 2147483646 w 10000"/>
                <a:gd name="T31" fmla="*/ 2147483646 h 8000"/>
                <a:gd name="T32" fmla="*/ 2147483646 w 10000"/>
                <a:gd name="T33" fmla="*/ 2147483646 h 8000"/>
                <a:gd name="T34" fmla="*/ 2147483646 w 10000"/>
                <a:gd name="T35" fmla="*/ 2147483646 h 8000"/>
                <a:gd name="T36" fmla="*/ 2147483646 w 10000"/>
                <a:gd name="T37" fmla="*/ 2147483646 h 8000"/>
                <a:gd name="T38" fmla="*/ 2147483646 w 10000"/>
                <a:gd name="T39" fmla="*/ 2147483646 h 8000"/>
                <a:gd name="T40" fmla="*/ 2147483646 w 10000"/>
                <a:gd name="T41" fmla="*/ 2147483646 h 8000"/>
                <a:gd name="T42" fmla="*/ 2147483646 w 10000"/>
                <a:gd name="T43" fmla="*/ 2147483646 h 8000"/>
                <a:gd name="T44" fmla="*/ 2147483646 w 10000"/>
                <a:gd name="T45" fmla="*/ 2147483646 h 8000"/>
                <a:gd name="T46" fmla="*/ 2147483646 w 10000"/>
                <a:gd name="T47" fmla="*/ 2147483646 h 8000"/>
                <a:gd name="T48" fmla="*/ 2147483646 w 10000"/>
                <a:gd name="T49" fmla="*/ 2147483646 h 8000"/>
                <a:gd name="T50" fmla="*/ 2147483646 w 10000"/>
                <a:gd name="T51" fmla="*/ 2147483646 h 8000"/>
                <a:gd name="T52" fmla="*/ 2147483646 w 10000"/>
                <a:gd name="T53" fmla="*/ 2147483646 h 8000"/>
                <a:gd name="T54" fmla="*/ 2147483646 w 10000"/>
                <a:gd name="T55" fmla="*/ 2147483646 h 8000"/>
                <a:gd name="T56" fmla="*/ 2147483646 w 10000"/>
                <a:gd name="T57" fmla="*/ 2147483646 h 8000"/>
                <a:gd name="T58" fmla="*/ 2147483646 w 10000"/>
                <a:gd name="T59" fmla="*/ 2147483646 h 8000"/>
                <a:gd name="T60" fmla="*/ 2147483646 w 10000"/>
                <a:gd name="T61" fmla="*/ 2147483646 h 8000"/>
                <a:gd name="T62" fmla="*/ 2147483646 w 10000"/>
                <a:gd name="T63" fmla="*/ 2147483646 h 8000"/>
                <a:gd name="T64" fmla="*/ 2147483646 w 10000"/>
                <a:gd name="T65" fmla="*/ 2147483646 h 8000"/>
                <a:gd name="T66" fmla="*/ 2147483646 w 10000"/>
                <a:gd name="T67" fmla="*/ 2147483646 h 8000"/>
                <a:gd name="T68" fmla="*/ 2147483646 w 10000"/>
                <a:gd name="T69" fmla="*/ 2147483646 h 8000"/>
                <a:gd name="T70" fmla="*/ 2147483646 w 10000"/>
                <a:gd name="T71" fmla="*/ 2147483646 h 8000"/>
                <a:gd name="T72" fmla="*/ 2147483646 w 10000"/>
                <a:gd name="T73" fmla="*/ 2147483646 h 8000"/>
                <a:gd name="T74" fmla="*/ 2147483646 w 10000"/>
                <a:gd name="T75" fmla="*/ 2147483646 h 8000"/>
                <a:gd name="T76" fmla="*/ 2147483646 w 10000"/>
                <a:gd name="T77" fmla="*/ 2147483646 h 8000"/>
                <a:gd name="T78" fmla="*/ 2147483646 w 10000"/>
                <a:gd name="T79" fmla="*/ 2147483646 h 8000"/>
                <a:gd name="T80" fmla="*/ 2147483646 w 10000"/>
                <a:gd name="T81" fmla="*/ 2147483646 h 8000"/>
                <a:gd name="T82" fmla="*/ 2147483646 w 10000"/>
                <a:gd name="T83" fmla="*/ 2147483646 h 8000"/>
                <a:gd name="T84" fmla="*/ 2147483646 w 10000"/>
                <a:gd name="T85" fmla="*/ 2147483646 h 8000"/>
                <a:gd name="T86" fmla="*/ 2147483646 w 10000"/>
                <a:gd name="T87" fmla="*/ 2147483646 h 8000"/>
                <a:gd name="T88" fmla="*/ 2147483646 w 10000"/>
                <a:gd name="T89" fmla="*/ 2147483646 h 8000"/>
                <a:gd name="T90" fmla="*/ 2147483646 w 10000"/>
                <a:gd name="T91" fmla="*/ 2147483646 h 8000"/>
                <a:gd name="T92" fmla="*/ 2147483646 w 10000"/>
                <a:gd name="T93" fmla="*/ 2147483646 h 8000"/>
                <a:gd name="T94" fmla="*/ 2147483646 w 10000"/>
                <a:gd name="T95" fmla="*/ 2147483646 h 8000"/>
                <a:gd name="T96" fmla="*/ 2147483646 w 10000"/>
                <a:gd name="T97" fmla="*/ 2147483646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FC50DBD-CC5B-4126-AA72-762DAA2C141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8D2738F-6AF2-C51A-CD1A-1429BB946FA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81063" y="608013"/>
            <a:ext cx="801687" cy="15684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960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97EDD0C-CDD3-28E9-3A0B-BFA2A04C7EE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883775" y="2613025"/>
            <a:ext cx="654050" cy="157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de-DE" sz="9600">
                <a:solidFill>
                  <a:srgbClr val="EF53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911EAB07-1293-5F00-682F-0F0F02364C76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9BC085E-9030-50D9-612E-250C61A66CC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3E9797C-FF44-0E91-2BE5-EF97F19B5D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6FEAA25-3754-3BF5-D6D5-6061160EF3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82E56-34AF-4BAD-BB21-5BB936A0FF5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23508247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3864C451-5B3E-87EE-8D49-CADBD1B9395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867D3580-BB32-F661-985F-DCA9C16CCE9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4C60CF22-3CE2-132D-7215-A43C0E6F2778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>
              <a:extLst>
                <a:ext uri="{FF2B5EF4-FFF2-40B4-BE49-F238E27FC236}">
                  <a16:creationId xmlns:a16="http://schemas.microsoft.com/office/drawing/2014/main" id="{39A35734-25B2-9291-0D93-8281C5EBAAE0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6">
              <a:extLst>
                <a:ext uri="{FF2B5EF4-FFF2-40B4-BE49-F238E27FC236}">
                  <a16:creationId xmlns:a16="http://schemas.microsoft.com/office/drawing/2014/main" id="{278249C6-8E53-0BF0-E695-7EE47DE63C79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7">
              <a:extLst>
                <a:ext uri="{FF2B5EF4-FFF2-40B4-BE49-F238E27FC236}">
                  <a16:creationId xmlns:a16="http://schemas.microsoft.com/office/drawing/2014/main" id="{D0955576-569A-4712-0E6B-EAA59D383A25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8">
              <a:extLst>
                <a:ext uri="{FF2B5EF4-FFF2-40B4-BE49-F238E27FC236}">
                  <a16:creationId xmlns:a16="http://schemas.microsoft.com/office/drawing/2014/main" id="{C51A1F86-46D4-4B52-A934-CA48FCA2AC84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7C973BB9-4BC7-B72A-3A57-23CA7D1A4597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4193583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6E9D88F-0459-F5AC-C328-7276C3666019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6 h 8000"/>
                <a:gd name="T4" fmla="*/ 2147483646 w 10000"/>
                <a:gd name="T5" fmla="*/ 2147483646 h 8000"/>
                <a:gd name="T6" fmla="*/ 2147483646 w 10000"/>
                <a:gd name="T7" fmla="*/ 2147483646 h 8000"/>
                <a:gd name="T8" fmla="*/ 2147483646 w 10000"/>
                <a:gd name="T9" fmla="*/ 2147483646 h 8000"/>
                <a:gd name="T10" fmla="*/ 2147483646 w 10000"/>
                <a:gd name="T11" fmla="*/ 2147483646 h 8000"/>
                <a:gd name="T12" fmla="*/ 2147483646 w 10000"/>
                <a:gd name="T13" fmla="*/ 2147483646 h 8000"/>
                <a:gd name="T14" fmla="*/ 2147483646 w 10000"/>
                <a:gd name="T15" fmla="*/ 2147483646 h 8000"/>
                <a:gd name="T16" fmla="*/ 2147483646 w 10000"/>
                <a:gd name="T17" fmla="*/ 2147483646 h 8000"/>
                <a:gd name="T18" fmla="*/ 2147483646 w 10000"/>
                <a:gd name="T19" fmla="*/ 2147483646 h 8000"/>
                <a:gd name="T20" fmla="*/ 2147483646 w 10000"/>
                <a:gd name="T21" fmla="*/ 2147483646 h 8000"/>
                <a:gd name="T22" fmla="*/ 2147483646 w 10000"/>
                <a:gd name="T23" fmla="*/ 2147483646 h 8000"/>
                <a:gd name="T24" fmla="*/ 2147483646 w 10000"/>
                <a:gd name="T25" fmla="*/ 2147483646 h 8000"/>
                <a:gd name="T26" fmla="*/ 2147483646 w 10000"/>
                <a:gd name="T27" fmla="*/ 2147483646 h 8000"/>
                <a:gd name="T28" fmla="*/ 2147483646 w 10000"/>
                <a:gd name="T29" fmla="*/ 2147483646 h 8000"/>
                <a:gd name="T30" fmla="*/ 2147483646 w 10000"/>
                <a:gd name="T31" fmla="*/ 2147483646 h 8000"/>
                <a:gd name="T32" fmla="*/ 2147483646 w 10000"/>
                <a:gd name="T33" fmla="*/ 2147483646 h 8000"/>
                <a:gd name="T34" fmla="*/ 2147483646 w 10000"/>
                <a:gd name="T35" fmla="*/ 2147483646 h 8000"/>
                <a:gd name="T36" fmla="*/ 2147483646 w 10000"/>
                <a:gd name="T37" fmla="*/ 2147483646 h 8000"/>
                <a:gd name="T38" fmla="*/ 2147483646 w 10000"/>
                <a:gd name="T39" fmla="*/ 2147483646 h 8000"/>
                <a:gd name="T40" fmla="*/ 2147483646 w 10000"/>
                <a:gd name="T41" fmla="*/ 2147483646 h 8000"/>
                <a:gd name="T42" fmla="*/ 2147483646 w 10000"/>
                <a:gd name="T43" fmla="*/ 2147483646 h 8000"/>
                <a:gd name="T44" fmla="*/ 2147483646 w 10000"/>
                <a:gd name="T45" fmla="*/ 2147483646 h 8000"/>
                <a:gd name="T46" fmla="*/ 2147483646 w 10000"/>
                <a:gd name="T47" fmla="*/ 2147483646 h 8000"/>
                <a:gd name="T48" fmla="*/ 2147483646 w 10000"/>
                <a:gd name="T49" fmla="*/ 2147483646 h 8000"/>
                <a:gd name="T50" fmla="*/ 2147483646 w 10000"/>
                <a:gd name="T51" fmla="*/ 2147483646 h 8000"/>
                <a:gd name="T52" fmla="*/ 2147483646 w 10000"/>
                <a:gd name="T53" fmla="*/ 2147483646 h 8000"/>
                <a:gd name="T54" fmla="*/ 2147483646 w 10000"/>
                <a:gd name="T55" fmla="*/ 2147483646 h 8000"/>
                <a:gd name="T56" fmla="*/ 2147483646 w 10000"/>
                <a:gd name="T57" fmla="*/ 2147483646 h 8000"/>
                <a:gd name="T58" fmla="*/ 2147483646 w 10000"/>
                <a:gd name="T59" fmla="*/ 2147483646 h 8000"/>
                <a:gd name="T60" fmla="*/ 2147483646 w 10000"/>
                <a:gd name="T61" fmla="*/ 2147483646 h 8000"/>
                <a:gd name="T62" fmla="*/ 2147483646 w 10000"/>
                <a:gd name="T63" fmla="*/ 2147483646 h 8000"/>
                <a:gd name="T64" fmla="*/ 2147483646 w 10000"/>
                <a:gd name="T65" fmla="*/ 2147483646 h 8000"/>
                <a:gd name="T66" fmla="*/ 2147483646 w 10000"/>
                <a:gd name="T67" fmla="*/ 2147483646 h 8000"/>
                <a:gd name="T68" fmla="*/ 2147483646 w 10000"/>
                <a:gd name="T69" fmla="*/ 2147483646 h 8000"/>
                <a:gd name="T70" fmla="*/ 2147483646 w 10000"/>
                <a:gd name="T71" fmla="*/ 2147483646 h 8000"/>
                <a:gd name="T72" fmla="*/ 2147483646 w 10000"/>
                <a:gd name="T73" fmla="*/ 2147483646 h 8000"/>
                <a:gd name="T74" fmla="*/ 2147483646 w 10000"/>
                <a:gd name="T75" fmla="*/ 2147483646 h 8000"/>
                <a:gd name="T76" fmla="*/ 2147483646 w 10000"/>
                <a:gd name="T77" fmla="*/ 2147483646 h 8000"/>
                <a:gd name="T78" fmla="*/ 2147483646 w 10000"/>
                <a:gd name="T79" fmla="*/ 2147483646 h 8000"/>
                <a:gd name="T80" fmla="*/ 2147483646 w 10000"/>
                <a:gd name="T81" fmla="*/ 2147483646 h 8000"/>
                <a:gd name="T82" fmla="*/ 2147483646 w 10000"/>
                <a:gd name="T83" fmla="*/ 2147483646 h 8000"/>
                <a:gd name="T84" fmla="*/ 2147483646 w 10000"/>
                <a:gd name="T85" fmla="*/ 2147483646 h 8000"/>
                <a:gd name="T86" fmla="*/ 2147483646 w 10000"/>
                <a:gd name="T87" fmla="*/ 2147483646 h 8000"/>
                <a:gd name="T88" fmla="*/ 2147483646 w 10000"/>
                <a:gd name="T89" fmla="*/ 2147483646 h 8000"/>
                <a:gd name="T90" fmla="*/ 2147483646 w 10000"/>
                <a:gd name="T91" fmla="*/ 2147483646 h 8000"/>
                <a:gd name="T92" fmla="*/ 2147483646 w 10000"/>
                <a:gd name="T93" fmla="*/ 2147483646 h 8000"/>
                <a:gd name="T94" fmla="*/ 2147483646 w 10000"/>
                <a:gd name="T95" fmla="*/ 2147483646 h 8000"/>
                <a:gd name="T96" fmla="*/ 2147483646 w 10000"/>
                <a:gd name="T97" fmla="*/ 2147483646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81C6C8-BE4A-F2D0-E532-BD554C3636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CEE9C34-1FE9-8069-2121-C54EDF5FA3BA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69BA7AD-0B87-67F3-BA8B-2F5EEAFC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584A8D7-4852-BE24-7E3B-4F85D8777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CD1DD55-75B4-0ED9-E611-9F5625B3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D1C51-ED52-486D-9062-1FBE9842DD6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6354194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C8FB5E8F-EAF5-A337-E71B-D3F33000430B}"/>
              </a:ext>
            </a:extLst>
          </p:cNvPr>
          <p:cNvCxnSpPr/>
          <p:nvPr/>
        </p:nvCxnSpPr>
        <p:spPr>
          <a:xfrm>
            <a:off x="4403725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7">
            <a:extLst>
              <a:ext uri="{FF2B5EF4-FFF2-40B4-BE49-F238E27FC236}">
                <a16:creationId xmlns:a16="http://schemas.microsoft.com/office/drawing/2014/main" id="{A0FA0821-0296-0CB7-A67E-7B7BE86B2362}"/>
              </a:ext>
            </a:extLst>
          </p:cNvPr>
          <p:cNvCxnSpPr/>
          <p:nvPr/>
        </p:nvCxnSpPr>
        <p:spPr>
          <a:xfrm>
            <a:off x="77724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EDA5C-0AF9-5F2C-1BFE-A77DCDCFCD2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5D82A-AEDB-C451-133A-0B390CAA2CB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67FA9D-0664-0FEF-E1E0-FD229AB36F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F50CF-FEDC-4FEE-8022-3AB5355B89D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8307938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2">
            <a:extLst>
              <a:ext uri="{FF2B5EF4-FFF2-40B4-BE49-F238E27FC236}">
                <a16:creationId xmlns:a16="http://schemas.microsoft.com/office/drawing/2014/main" id="{03D97371-4EA1-4A05-67EB-C6D93BD01FB6}"/>
              </a:ext>
            </a:extLst>
          </p:cNvPr>
          <p:cNvCxnSpPr/>
          <p:nvPr/>
        </p:nvCxnSpPr>
        <p:spPr>
          <a:xfrm>
            <a:off x="4405313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43">
            <a:extLst>
              <a:ext uri="{FF2B5EF4-FFF2-40B4-BE49-F238E27FC236}">
                <a16:creationId xmlns:a16="http://schemas.microsoft.com/office/drawing/2014/main" id="{EC185DEA-B42E-A5E8-9A54-DACF8348D9EA}"/>
              </a:ext>
            </a:extLst>
          </p:cNvPr>
          <p:cNvCxnSpPr/>
          <p:nvPr/>
        </p:nvCxnSpPr>
        <p:spPr>
          <a:xfrm>
            <a:off x="7797800" y="2570163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06B1F-31C4-0D9E-E41F-F4967BFD557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170BA-EDBA-F3B9-CE07-5414F9E0733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560388" y="6391275"/>
            <a:ext cx="36449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C09991-D466-F7E2-C6A4-8CD21405E4E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A936-C0C9-41F4-A96F-CC566023D8B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5641878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F997-5D9A-1A30-A28C-DE956AAB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94988" y="6391275"/>
            <a:ext cx="990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58ADE-E2CC-E80B-11F7-9497C85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792A7-5889-23AF-CB32-DA1810B6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982D-8E0B-4260-9AF5-B8E98D70303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4498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FB833AA6-3AD0-DF8B-5669-372C904736A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975E91C2-24D0-887D-C988-62E4A50B9FC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4">
              <a:extLst>
                <a:ext uri="{FF2B5EF4-FFF2-40B4-BE49-F238E27FC236}">
                  <a16:creationId xmlns:a16="http://schemas.microsoft.com/office/drawing/2014/main" id="{B36396ED-BFE6-EB06-E4F8-24421ACD9957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5">
              <a:extLst>
                <a:ext uri="{FF2B5EF4-FFF2-40B4-BE49-F238E27FC236}">
                  <a16:creationId xmlns:a16="http://schemas.microsoft.com/office/drawing/2014/main" id="{222197F9-8677-8C3F-E453-FE0D7DE059CC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0B419531-2CF8-B6B9-9800-2B02182DF412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E5E586C1-A34A-547A-D2F2-5C7472150405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>
              <a:extLst>
                <a:ext uri="{FF2B5EF4-FFF2-40B4-BE49-F238E27FC236}">
                  <a16:creationId xmlns:a16="http://schemas.microsoft.com/office/drawing/2014/main" id="{8147FA7D-8AA4-D94F-DEAD-924849158F45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5087068B-5418-6610-CBA4-BABF7E65076E}"/>
                </a:ext>
              </a:extLst>
            </p:cNvPr>
            <p:cNvSpPr/>
            <p:nvPr/>
          </p:nvSpPr>
          <p:spPr bwMode="gray">
            <a:xfrm>
              <a:off x="414338" y="401638"/>
              <a:ext cx="65119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909CD9AB-09DE-311D-4368-F589DD0197CC}"/>
                </a:ext>
              </a:extLst>
            </p:cNvPr>
            <p:cNvSpPr>
              <a:spLocks/>
            </p:cNvSpPr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4253484-392B-3897-0B1B-8FA4BAB7BDA6}"/>
                </a:ext>
              </a:extLst>
            </p:cNvPr>
            <p:cNvSpPr>
              <a:spLocks/>
            </p:cNvSpPr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6 h 8000"/>
                <a:gd name="T4" fmla="*/ 2147483646 w 10000"/>
                <a:gd name="T5" fmla="*/ 2147483646 h 8000"/>
                <a:gd name="T6" fmla="*/ 2147483646 w 10000"/>
                <a:gd name="T7" fmla="*/ 2147483646 h 8000"/>
                <a:gd name="T8" fmla="*/ 2147483646 w 10000"/>
                <a:gd name="T9" fmla="*/ 2147483646 h 8000"/>
                <a:gd name="T10" fmla="*/ 2147483646 w 10000"/>
                <a:gd name="T11" fmla="*/ 2147483646 h 8000"/>
                <a:gd name="T12" fmla="*/ 2147483646 w 10000"/>
                <a:gd name="T13" fmla="*/ 2147483646 h 8000"/>
                <a:gd name="T14" fmla="*/ 2147483646 w 10000"/>
                <a:gd name="T15" fmla="*/ 2147483646 h 8000"/>
                <a:gd name="T16" fmla="*/ 2147483646 w 10000"/>
                <a:gd name="T17" fmla="*/ 2147483646 h 8000"/>
                <a:gd name="T18" fmla="*/ 2147483646 w 10000"/>
                <a:gd name="T19" fmla="*/ 2147483646 h 8000"/>
                <a:gd name="T20" fmla="*/ 2147483646 w 10000"/>
                <a:gd name="T21" fmla="*/ 2147483646 h 8000"/>
                <a:gd name="T22" fmla="*/ 2147483646 w 10000"/>
                <a:gd name="T23" fmla="*/ 2147483646 h 8000"/>
                <a:gd name="T24" fmla="*/ 2147483646 w 10000"/>
                <a:gd name="T25" fmla="*/ 2147483646 h 8000"/>
                <a:gd name="T26" fmla="*/ 2147483646 w 10000"/>
                <a:gd name="T27" fmla="*/ 2147483646 h 8000"/>
                <a:gd name="T28" fmla="*/ 2147483646 w 10000"/>
                <a:gd name="T29" fmla="*/ 2147483646 h 8000"/>
                <a:gd name="T30" fmla="*/ 2147483646 w 10000"/>
                <a:gd name="T31" fmla="*/ 2147483646 h 8000"/>
                <a:gd name="T32" fmla="*/ 2147483646 w 10000"/>
                <a:gd name="T33" fmla="*/ 2147483646 h 8000"/>
                <a:gd name="T34" fmla="*/ 2147483646 w 10000"/>
                <a:gd name="T35" fmla="*/ 2147483646 h 8000"/>
                <a:gd name="T36" fmla="*/ 2147483646 w 10000"/>
                <a:gd name="T37" fmla="*/ 2147483646 h 8000"/>
                <a:gd name="T38" fmla="*/ 2147483646 w 10000"/>
                <a:gd name="T39" fmla="*/ 2147483646 h 8000"/>
                <a:gd name="T40" fmla="*/ 2147483646 w 10000"/>
                <a:gd name="T41" fmla="*/ 2147483646 h 8000"/>
                <a:gd name="T42" fmla="*/ 2147483646 w 10000"/>
                <a:gd name="T43" fmla="*/ 2147483646 h 8000"/>
                <a:gd name="T44" fmla="*/ 2147483646 w 10000"/>
                <a:gd name="T45" fmla="*/ 2147483646 h 8000"/>
                <a:gd name="T46" fmla="*/ 2147483646 w 10000"/>
                <a:gd name="T47" fmla="*/ 2147483646 h 8000"/>
                <a:gd name="T48" fmla="*/ 2147483646 w 10000"/>
                <a:gd name="T49" fmla="*/ 2147483646 h 8000"/>
                <a:gd name="T50" fmla="*/ 2147483646 w 10000"/>
                <a:gd name="T51" fmla="*/ 2147483646 h 8000"/>
                <a:gd name="T52" fmla="*/ 2147483646 w 10000"/>
                <a:gd name="T53" fmla="*/ 2147483646 h 8000"/>
                <a:gd name="T54" fmla="*/ 2147483646 w 10000"/>
                <a:gd name="T55" fmla="*/ 2147483646 h 8000"/>
                <a:gd name="T56" fmla="*/ 2147483646 w 10000"/>
                <a:gd name="T57" fmla="*/ 2147483646 h 8000"/>
                <a:gd name="T58" fmla="*/ 2147483646 w 10000"/>
                <a:gd name="T59" fmla="*/ 2147483646 h 8000"/>
                <a:gd name="T60" fmla="*/ 2147483646 w 10000"/>
                <a:gd name="T61" fmla="*/ 2147483646 h 8000"/>
                <a:gd name="T62" fmla="*/ 2147483646 w 10000"/>
                <a:gd name="T63" fmla="*/ 2147483646 h 8000"/>
                <a:gd name="T64" fmla="*/ 2147483646 w 10000"/>
                <a:gd name="T65" fmla="*/ 2147483646 h 8000"/>
                <a:gd name="T66" fmla="*/ 2147483646 w 10000"/>
                <a:gd name="T67" fmla="*/ 2147483646 h 8000"/>
                <a:gd name="T68" fmla="*/ 2147483646 w 10000"/>
                <a:gd name="T69" fmla="*/ 2147483646 h 8000"/>
                <a:gd name="T70" fmla="*/ 2147483646 w 10000"/>
                <a:gd name="T71" fmla="*/ 2147483646 h 8000"/>
                <a:gd name="T72" fmla="*/ 2147483646 w 10000"/>
                <a:gd name="T73" fmla="*/ 2147483646 h 8000"/>
                <a:gd name="T74" fmla="*/ 2147483646 w 10000"/>
                <a:gd name="T75" fmla="*/ 2147483646 h 8000"/>
                <a:gd name="T76" fmla="*/ 2147483646 w 10000"/>
                <a:gd name="T77" fmla="*/ 2147483646 h 8000"/>
                <a:gd name="T78" fmla="*/ 2147483646 w 10000"/>
                <a:gd name="T79" fmla="*/ 2147483646 h 8000"/>
                <a:gd name="T80" fmla="*/ 2147483646 w 10000"/>
                <a:gd name="T81" fmla="*/ 2147483646 h 8000"/>
                <a:gd name="T82" fmla="*/ 2147483646 w 10000"/>
                <a:gd name="T83" fmla="*/ 2147483646 h 8000"/>
                <a:gd name="T84" fmla="*/ 2147483646 w 10000"/>
                <a:gd name="T85" fmla="*/ 2147483646 h 8000"/>
                <a:gd name="T86" fmla="*/ 2147483646 w 10000"/>
                <a:gd name="T87" fmla="*/ 2147483646 h 8000"/>
                <a:gd name="T88" fmla="*/ 2147483646 w 10000"/>
                <a:gd name="T89" fmla="*/ 2147483646 h 8000"/>
                <a:gd name="T90" fmla="*/ 2147483646 w 10000"/>
                <a:gd name="T91" fmla="*/ 2147483646 h 8000"/>
                <a:gd name="T92" fmla="*/ 2147483646 w 10000"/>
                <a:gd name="T93" fmla="*/ 2147483646 h 8000"/>
                <a:gd name="T94" fmla="*/ 2147483646 w 10000"/>
                <a:gd name="T95" fmla="*/ 2147483646 h 8000"/>
                <a:gd name="T96" fmla="*/ 2147483646 w 10000"/>
                <a:gd name="T97" fmla="*/ 2147483646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89CA6BC-F33E-30F9-749D-8614F2E087F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Rectangle 13">
            <a:extLst>
              <a:ext uri="{FF2B5EF4-FFF2-40B4-BE49-F238E27FC236}">
                <a16:creationId xmlns:a16="http://schemas.microsoft.com/office/drawing/2014/main" id="{D3C6A4F1-4AC1-5439-9C9E-74F6D1427ECC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A82D595-5BAB-2049-E7E3-1D04037F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3713" y="6391275"/>
            <a:ext cx="992187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9AE84EE-A600-459C-509A-9EE17790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D0DAA97-1DE7-6823-63F4-64833F48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24923-3D27-4417-9273-8262C98874F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082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F8449-706A-CEB0-7A3C-AF55A420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D0B43-1083-C682-17B8-CB3EB14B7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4E275-C789-98A5-3D61-446C3301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62D14-A886-4B1C-A52A-B0913705CBC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27499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E2D54EAA-6747-F130-647B-1E10F9E4463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640945" cy="6858000"/>
            <a:chOff x="0" y="0"/>
            <a:chExt cx="12192000" cy="6858000"/>
          </a:xfrm>
        </p:grpSpPr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D179C989-C06B-61F5-8C47-8C03B52914C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16">
              <a:extLst>
                <a:ext uri="{FF2B5EF4-FFF2-40B4-BE49-F238E27FC236}">
                  <a16:creationId xmlns:a16="http://schemas.microsoft.com/office/drawing/2014/main" id="{2ACCF9FB-CE92-9192-2C76-5CBB3D199D1B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7">
              <a:extLst>
                <a:ext uri="{FF2B5EF4-FFF2-40B4-BE49-F238E27FC236}">
                  <a16:creationId xmlns:a16="http://schemas.microsoft.com/office/drawing/2014/main" id="{B272A040-4318-6C0D-BD4B-B33382D693F5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25B900BA-2E90-C572-EDEF-764493B9DDB6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9">
              <a:extLst>
                <a:ext uri="{FF2B5EF4-FFF2-40B4-BE49-F238E27FC236}">
                  <a16:creationId xmlns:a16="http://schemas.microsoft.com/office/drawing/2014/main" id="{5A8F1F6C-44D8-501B-C1A6-C37ABA81B34E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20">
              <a:extLst>
                <a:ext uri="{FF2B5EF4-FFF2-40B4-BE49-F238E27FC236}">
                  <a16:creationId xmlns:a16="http://schemas.microsoft.com/office/drawing/2014/main" id="{9E764F1D-B8CB-B84E-4323-273287E8303C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414E3751-9CEC-43EE-8997-D239A72D4D8D}"/>
                </a:ext>
              </a:extLst>
            </p:cNvPr>
            <p:cNvSpPr/>
            <p:nvPr/>
          </p:nvSpPr>
          <p:spPr bwMode="gray">
            <a:xfrm>
              <a:off x="7289800" y="401638"/>
              <a:ext cx="44783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BB9C1AC-EAE5-C497-2B58-737354BC1790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787244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6 h 8000"/>
                <a:gd name="T4" fmla="*/ 2147483646 w 10000"/>
                <a:gd name="T5" fmla="*/ 2147483646 h 8000"/>
                <a:gd name="T6" fmla="*/ 2147483646 w 10000"/>
                <a:gd name="T7" fmla="*/ 2147483646 h 8000"/>
                <a:gd name="T8" fmla="*/ 2147483646 w 10000"/>
                <a:gd name="T9" fmla="*/ 2147483646 h 8000"/>
                <a:gd name="T10" fmla="*/ 2147483646 w 10000"/>
                <a:gd name="T11" fmla="*/ 2147483646 h 8000"/>
                <a:gd name="T12" fmla="*/ 2147483646 w 10000"/>
                <a:gd name="T13" fmla="*/ 2147483646 h 8000"/>
                <a:gd name="T14" fmla="*/ 2147483646 w 10000"/>
                <a:gd name="T15" fmla="*/ 2147483646 h 8000"/>
                <a:gd name="T16" fmla="*/ 2147483646 w 10000"/>
                <a:gd name="T17" fmla="*/ 2147483646 h 8000"/>
                <a:gd name="T18" fmla="*/ 2147483646 w 10000"/>
                <a:gd name="T19" fmla="*/ 2147483646 h 8000"/>
                <a:gd name="T20" fmla="*/ 2147483646 w 10000"/>
                <a:gd name="T21" fmla="*/ 2147483646 h 8000"/>
                <a:gd name="T22" fmla="*/ 2147483646 w 10000"/>
                <a:gd name="T23" fmla="*/ 2147483646 h 8000"/>
                <a:gd name="T24" fmla="*/ 2147483646 w 10000"/>
                <a:gd name="T25" fmla="*/ 2147483646 h 8000"/>
                <a:gd name="T26" fmla="*/ 2147483646 w 10000"/>
                <a:gd name="T27" fmla="*/ 2147483646 h 8000"/>
                <a:gd name="T28" fmla="*/ 2147483646 w 10000"/>
                <a:gd name="T29" fmla="*/ 2147483646 h 8000"/>
                <a:gd name="T30" fmla="*/ 2147483646 w 10000"/>
                <a:gd name="T31" fmla="*/ 2147483646 h 8000"/>
                <a:gd name="T32" fmla="*/ 2147483646 w 10000"/>
                <a:gd name="T33" fmla="*/ 2147483646 h 8000"/>
                <a:gd name="T34" fmla="*/ 2147483646 w 10000"/>
                <a:gd name="T35" fmla="*/ 2147483646 h 8000"/>
                <a:gd name="T36" fmla="*/ 2147483646 w 10000"/>
                <a:gd name="T37" fmla="*/ 2147483646 h 8000"/>
                <a:gd name="T38" fmla="*/ 2147483646 w 10000"/>
                <a:gd name="T39" fmla="*/ 2147483646 h 8000"/>
                <a:gd name="T40" fmla="*/ 2147483646 w 10000"/>
                <a:gd name="T41" fmla="*/ 2147483646 h 8000"/>
                <a:gd name="T42" fmla="*/ 2147483646 w 10000"/>
                <a:gd name="T43" fmla="*/ 2147483646 h 8000"/>
                <a:gd name="T44" fmla="*/ 2147483646 w 10000"/>
                <a:gd name="T45" fmla="*/ 2147483646 h 8000"/>
                <a:gd name="T46" fmla="*/ 2147483646 w 10000"/>
                <a:gd name="T47" fmla="*/ 2147483646 h 8000"/>
                <a:gd name="T48" fmla="*/ 2147483646 w 10000"/>
                <a:gd name="T49" fmla="*/ 2147483646 h 8000"/>
                <a:gd name="T50" fmla="*/ 2147483646 w 10000"/>
                <a:gd name="T51" fmla="*/ 2147483646 h 8000"/>
                <a:gd name="T52" fmla="*/ 2147483646 w 10000"/>
                <a:gd name="T53" fmla="*/ 2147483646 h 8000"/>
                <a:gd name="T54" fmla="*/ 2147483646 w 10000"/>
                <a:gd name="T55" fmla="*/ 2147483646 h 8000"/>
                <a:gd name="T56" fmla="*/ 2147483646 w 10000"/>
                <a:gd name="T57" fmla="*/ 2147483646 h 8000"/>
                <a:gd name="T58" fmla="*/ 2147483646 w 10000"/>
                <a:gd name="T59" fmla="*/ 2147483646 h 8000"/>
                <a:gd name="T60" fmla="*/ 2147483646 w 10000"/>
                <a:gd name="T61" fmla="*/ 2147483646 h 8000"/>
                <a:gd name="T62" fmla="*/ 2147483646 w 10000"/>
                <a:gd name="T63" fmla="*/ 2147483646 h 8000"/>
                <a:gd name="T64" fmla="*/ 2147483646 w 10000"/>
                <a:gd name="T65" fmla="*/ 2147483646 h 8000"/>
                <a:gd name="T66" fmla="*/ 2147483646 w 10000"/>
                <a:gd name="T67" fmla="*/ 2147483646 h 8000"/>
                <a:gd name="T68" fmla="*/ 2147483646 w 10000"/>
                <a:gd name="T69" fmla="*/ 2147483646 h 8000"/>
                <a:gd name="T70" fmla="*/ 2147483646 w 10000"/>
                <a:gd name="T71" fmla="*/ 2147483646 h 8000"/>
                <a:gd name="T72" fmla="*/ 2147483646 w 10000"/>
                <a:gd name="T73" fmla="*/ 2147483646 h 8000"/>
                <a:gd name="T74" fmla="*/ 2147483646 w 10000"/>
                <a:gd name="T75" fmla="*/ 2147483646 h 8000"/>
                <a:gd name="T76" fmla="*/ 2147483646 w 10000"/>
                <a:gd name="T77" fmla="*/ 2147483646 h 8000"/>
                <a:gd name="T78" fmla="*/ 2147483646 w 10000"/>
                <a:gd name="T79" fmla="*/ 2147483646 h 8000"/>
                <a:gd name="T80" fmla="*/ 2147483646 w 10000"/>
                <a:gd name="T81" fmla="*/ 2147483646 h 8000"/>
                <a:gd name="T82" fmla="*/ 2147483646 w 10000"/>
                <a:gd name="T83" fmla="*/ 2147483646 h 8000"/>
                <a:gd name="T84" fmla="*/ 2147483646 w 10000"/>
                <a:gd name="T85" fmla="*/ 2147483646 h 8000"/>
                <a:gd name="T86" fmla="*/ 2147483646 w 10000"/>
                <a:gd name="T87" fmla="*/ 2147483646 h 8000"/>
                <a:gd name="T88" fmla="*/ 2147483646 w 10000"/>
                <a:gd name="T89" fmla="*/ 2147483646 h 8000"/>
                <a:gd name="T90" fmla="*/ 2147483646 w 10000"/>
                <a:gd name="T91" fmla="*/ 2147483646 h 8000"/>
                <a:gd name="T92" fmla="*/ 2147483646 w 10000"/>
                <a:gd name="T93" fmla="*/ 2147483646 h 8000"/>
                <a:gd name="T94" fmla="*/ 2147483646 w 10000"/>
                <a:gd name="T95" fmla="*/ 2147483646 h 8000"/>
                <a:gd name="T96" fmla="*/ 2147483646 w 10000"/>
                <a:gd name="T97" fmla="*/ 2147483646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2F9F88C-FE8F-3002-E7E6-2B07C17DADA5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4698352" y="1826078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969EFDC-86FD-8A47-008B-23C9F05339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5" name="Rectangle 15">
            <a:extLst>
              <a:ext uri="{FF2B5EF4-FFF2-40B4-BE49-F238E27FC236}">
                <a16:creationId xmlns:a16="http://schemas.microsoft.com/office/drawing/2014/main" id="{B88EF943-8A6A-61B9-3EF4-D85E94EAD880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9B4E806-A2AE-767B-162A-D10DC11B9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F29462B-420D-7212-96AC-0EA646E9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45511C1-B90B-0C7A-0214-FF226F1D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9DF90-83F4-4B73-94A4-5E3B5C0C585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903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393C0E-3E26-247B-7F72-6DA43D6B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5EACF4-94E4-DC3E-A0C7-01382091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A370EC-BCB3-1517-E5C2-75BCB19A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AC540-CEA0-40CF-9D5C-BF63A5C5589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129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1C6E75-BFCA-C8ED-C4EC-66660801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3065FE-7104-1118-3273-CB659F85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EEBD5A-15BA-4D27-9FD3-9C1C24FD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15819-FD99-4690-842B-EFD178D816F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897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F7D56FD-9893-A136-C160-CA6BF89D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4FA08B-FD23-0207-4986-73C6DDDD0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A2E81B-4D40-C46F-E30D-44BAC236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DCE4F-66EE-4397-8B21-960D44545C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0727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22C4FF9-EA82-4B26-DC75-B0213F243CAD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7640FB6-F8B1-B133-6651-F523BD02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5829A96-3D94-54E2-0F22-883EDF06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C5060E9-F373-256A-7EF9-57C94B67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757A-9173-47BE-AEF5-5CAFEE12C55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683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EBD64E72-7EC2-53A9-A74E-79CDAB6DD70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12192000" cy="6858000"/>
          </a:xfrm>
        </p:grpSpPr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CF87A768-08FC-ED01-D93B-14E7A171C2C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dirty="0"/>
            </a:p>
          </p:txBody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69EA8F90-AE23-5E11-B9FF-D59C8E379F2B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8">
              <a:extLst>
                <a:ext uri="{FF2B5EF4-FFF2-40B4-BE49-F238E27FC236}">
                  <a16:creationId xmlns:a16="http://schemas.microsoft.com/office/drawing/2014/main" id="{824ADBD6-4C86-F81F-3079-074D8D85B98F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9">
              <a:extLst>
                <a:ext uri="{FF2B5EF4-FFF2-40B4-BE49-F238E27FC236}">
                  <a16:creationId xmlns:a16="http://schemas.microsoft.com/office/drawing/2014/main" id="{C1400D07-F95E-07BF-1552-31212F49F9CD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20">
              <a:extLst>
                <a:ext uri="{FF2B5EF4-FFF2-40B4-BE49-F238E27FC236}">
                  <a16:creationId xmlns:a16="http://schemas.microsoft.com/office/drawing/2014/main" id="{B84BEAEF-92AC-E167-927F-020BA40E6A61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1">
              <a:extLst>
                <a:ext uri="{FF2B5EF4-FFF2-40B4-BE49-F238E27FC236}">
                  <a16:creationId xmlns:a16="http://schemas.microsoft.com/office/drawing/2014/main" id="{44A9478B-8827-4A45-70E1-CA8D53F67AE3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0B13757C-66F0-49F2-F378-9114F59B31A7}"/>
                </a:ext>
              </a:extLst>
            </p:cNvPr>
            <p:cNvSpPr/>
            <p:nvPr/>
          </p:nvSpPr>
          <p:spPr bwMode="gray">
            <a:xfrm>
              <a:off x="5713413" y="401638"/>
              <a:ext cx="6054725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AF321A6-B8CF-C4D5-99CB-E2B7A436B491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3140485" y="1826078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E4C714C-E969-C050-13C8-FBF2348575EB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2229377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6 h 8000"/>
                <a:gd name="T4" fmla="*/ 2147483646 w 10000"/>
                <a:gd name="T5" fmla="*/ 2147483646 h 8000"/>
                <a:gd name="T6" fmla="*/ 2147483646 w 10000"/>
                <a:gd name="T7" fmla="*/ 2147483646 h 8000"/>
                <a:gd name="T8" fmla="*/ 2147483646 w 10000"/>
                <a:gd name="T9" fmla="*/ 2147483646 h 8000"/>
                <a:gd name="T10" fmla="*/ 2147483646 w 10000"/>
                <a:gd name="T11" fmla="*/ 2147483646 h 8000"/>
                <a:gd name="T12" fmla="*/ 2147483646 w 10000"/>
                <a:gd name="T13" fmla="*/ 2147483646 h 8000"/>
                <a:gd name="T14" fmla="*/ 2147483646 w 10000"/>
                <a:gd name="T15" fmla="*/ 2147483646 h 8000"/>
                <a:gd name="T16" fmla="*/ 2147483646 w 10000"/>
                <a:gd name="T17" fmla="*/ 2147483646 h 8000"/>
                <a:gd name="T18" fmla="*/ 2147483646 w 10000"/>
                <a:gd name="T19" fmla="*/ 2147483646 h 8000"/>
                <a:gd name="T20" fmla="*/ 2147483646 w 10000"/>
                <a:gd name="T21" fmla="*/ 2147483646 h 8000"/>
                <a:gd name="T22" fmla="*/ 2147483646 w 10000"/>
                <a:gd name="T23" fmla="*/ 2147483646 h 8000"/>
                <a:gd name="T24" fmla="*/ 2147483646 w 10000"/>
                <a:gd name="T25" fmla="*/ 2147483646 h 8000"/>
                <a:gd name="T26" fmla="*/ 2147483646 w 10000"/>
                <a:gd name="T27" fmla="*/ 2147483646 h 8000"/>
                <a:gd name="T28" fmla="*/ 2147483646 w 10000"/>
                <a:gd name="T29" fmla="*/ 2147483646 h 8000"/>
                <a:gd name="T30" fmla="*/ 2147483646 w 10000"/>
                <a:gd name="T31" fmla="*/ 2147483646 h 8000"/>
                <a:gd name="T32" fmla="*/ 2147483646 w 10000"/>
                <a:gd name="T33" fmla="*/ 2147483646 h 8000"/>
                <a:gd name="T34" fmla="*/ 2147483646 w 10000"/>
                <a:gd name="T35" fmla="*/ 2147483646 h 8000"/>
                <a:gd name="T36" fmla="*/ 2147483646 w 10000"/>
                <a:gd name="T37" fmla="*/ 2147483646 h 8000"/>
                <a:gd name="T38" fmla="*/ 2147483646 w 10000"/>
                <a:gd name="T39" fmla="*/ 2147483646 h 8000"/>
                <a:gd name="T40" fmla="*/ 2147483646 w 10000"/>
                <a:gd name="T41" fmla="*/ 2147483646 h 8000"/>
                <a:gd name="T42" fmla="*/ 2147483646 w 10000"/>
                <a:gd name="T43" fmla="*/ 2147483646 h 8000"/>
                <a:gd name="T44" fmla="*/ 2147483646 w 10000"/>
                <a:gd name="T45" fmla="*/ 2147483646 h 8000"/>
                <a:gd name="T46" fmla="*/ 2147483646 w 10000"/>
                <a:gd name="T47" fmla="*/ 2147483646 h 8000"/>
                <a:gd name="T48" fmla="*/ 2147483646 w 10000"/>
                <a:gd name="T49" fmla="*/ 2147483646 h 8000"/>
                <a:gd name="T50" fmla="*/ 2147483646 w 10000"/>
                <a:gd name="T51" fmla="*/ 2147483646 h 8000"/>
                <a:gd name="T52" fmla="*/ 2147483646 w 10000"/>
                <a:gd name="T53" fmla="*/ 2147483646 h 8000"/>
                <a:gd name="T54" fmla="*/ 2147483646 w 10000"/>
                <a:gd name="T55" fmla="*/ 2147483646 h 8000"/>
                <a:gd name="T56" fmla="*/ 2147483646 w 10000"/>
                <a:gd name="T57" fmla="*/ 2147483646 h 8000"/>
                <a:gd name="T58" fmla="*/ 2147483646 w 10000"/>
                <a:gd name="T59" fmla="*/ 2147483646 h 8000"/>
                <a:gd name="T60" fmla="*/ 2147483646 w 10000"/>
                <a:gd name="T61" fmla="*/ 2147483646 h 8000"/>
                <a:gd name="T62" fmla="*/ 2147483646 w 10000"/>
                <a:gd name="T63" fmla="*/ 2147483646 h 8000"/>
                <a:gd name="T64" fmla="*/ 2147483646 w 10000"/>
                <a:gd name="T65" fmla="*/ 2147483646 h 8000"/>
                <a:gd name="T66" fmla="*/ 2147483646 w 10000"/>
                <a:gd name="T67" fmla="*/ 2147483646 h 8000"/>
                <a:gd name="T68" fmla="*/ 2147483646 w 10000"/>
                <a:gd name="T69" fmla="*/ 2147483646 h 8000"/>
                <a:gd name="T70" fmla="*/ 2147483646 w 10000"/>
                <a:gd name="T71" fmla="*/ 2147483646 h 8000"/>
                <a:gd name="T72" fmla="*/ 2147483646 w 10000"/>
                <a:gd name="T73" fmla="*/ 2147483646 h 8000"/>
                <a:gd name="T74" fmla="*/ 2147483646 w 10000"/>
                <a:gd name="T75" fmla="*/ 2147483646 h 8000"/>
                <a:gd name="T76" fmla="*/ 2147483646 w 10000"/>
                <a:gd name="T77" fmla="*/ 2147483646 h 8000"/>
                <a:gd name="T78" fmla="*/ 2147483646 w 10000"/>
                <a:gd name="T79" fmla="*/ 2147483646 h 8000"/>
                <a:gd name="T80" fmla="*/ 2147483646 w 10000"/>
                <a:gd name="T81" fmla="*/ 2147483646 h 8000"/>
                <a:gd name="T82" fmla="*/ 2147483646 w 10000"/>
                <a:gd name="T83" fmla="*/ 2147483646 h 8000"/>
                <a:gd name="T84" fmla="*/ 2147483646 w 10000"/>
                <a:gd name="T85" fmla="*/ 2147483646 h 8000"/>
                <a:gd name="T86" fmla="*/ 2147483646 w 10000"/>
                <a:gd name="T87" fmla="*/ 2147483646 h 8000"/>
                <a:gd name="T88" fmla="*/ 2147483646 w 10000"/>
                <a:gd name="T89" fmla="*/ 2147483646 h 8000"/>
                <a:gd name="T90" fmla="*/ 2147483646 w 10000"/>
                <a:gd name="T91" fmla="*/ 2147483646 h 8000"/>
                <a:gd name="T92" fmla="*/ 2147483646 w 10000"/>
                <a:gd name="T93" fmla="*/ 2147483646 h 8000"/>
                <a:gd name="T94" fmla="*/ 2147483646 w 10000"/>
                <a:gd name="T95" fmla="*/ 2147483646 h 8000"/>
                <a:gd name="T96" fmla="*/ 2147483646 w 10000"/>
                <a:gd name="T97" fmla="*/ 2147483646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DFA3612-62E9-26F3-C6D2-029C5C1B86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BB60C52-F2FF-D7BE-17A0-8E7F9AFADA55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3DB4EEE9-FCC3-66CA-D245-72557D9F6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06EFC388-15A9-422E-2EE4-23234ECD5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F264FD7-0A0F-7409-1B6F-7EDFE76F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1C3-4259-4B21-A7C4-82160215CE4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524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A589FEE3-9C38-E07F-C12B-7DAB8386F31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513455" cy="6858000"/>
            <a:chOff x="0" y="0"/>
            <a:chExt cx="12192000" cy="6858000"/>
          </a:xfrm>
        </p:grpSpPr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7AB386CC-A4FB-45AB-4050-1744EF27E18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>
              <a:extLst>
                <a:ext uri="{FF2B5EF4-FFF2-40B4-BE49-F238E27FC236}">
                  <a16:creationId xmlns:a16="http://schemas.microsoft.com/office/drawing/2014/main" id="{E244BB52-424E-E08D-17BA-3BAD1E95B9AA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8A265B4C-E275-D18D-8023-6EC7DB080404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7DFA3A20-D7E9-045D-B9BD-09207936D0F5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>
              <a:extLst>
                <a:ext uri="{FF2B5EF4-FFF2-40B4-BE49-F238E27FC236}">
                  <a16:creationId xmlns:a16="http://schemas.microsoft.com/office/drawing/2014/main" id="{95C2E05B-4B3D-11E9-4759-C700D69D7137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>
              <a:extLst>
                <a:ext uri="{FF2B5EF4-FFF2-40B4-BE49-F238E27FC236}">
                  <a16:creationId xmlns:a16="http://schemas.microsoft.com/office/drawing/2014/main" id="{F1E1E448-A459-0822-C31D-5B9E2BF3D1B7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30EB3068-3F52-1B69-9C49-E1EF7C217998}"/>
                </a:ext>
              </a:extLst>
            </p:cNvPr>
            <p:cNvSpPr/>
            <p:nvPr/>
          </p:nvSpPr>
          <p:spPr bwMode="gray">
            <a:xfrm>
              <a:off x="6172200" y="401638"/>
              <a:ext cx="5595938" cy="605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EF996FC-630A-2B31-C932-9AC62B94E4D7}"/>
                </a:ext>
              </a:extLst>
            </p:cNvPr>
            <p:cNvSpPr>
              <a:spLocks/>
            </p:cNvSpPr>
            <p:nvPr/>
          </p:nvSpPr>
          <p:spPr bwMode="gray">
            <a:xfrm rot="-5677511">
              <a:off x="4203594" y="1826078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EB5594A-B23D-8C3D-FFEE-6270DF65630A}"/>
                </a:ext>
              </a:extLst>
            </p:cNvPr>
            <p:cNvSpPr>
              <a:spLocks/>
            </p:cNvSpPr>
            <p:nvPr/>
          </p:nvSpPr>
          <p:spPr bwMode="gray">
            <a:xfrm rot="-5400000">
              <a:off x="3295432" y="2801721"/>
              <a:ext cx="6053670" cy="1254558"/>
            </a:xfrm>
            <a:custGeom>
              <a:avLst/>
              <a:gdLst>
                <a:gd name="T0" fmla="*/ 0 w 10000"/>
                <a:gd name="T1" fmla="*/ 0 h 8000"/>
                <a:gd name="T2" fmla="*/ 0 w 10000"/>
                <a:gd name="T3" fmla="*/ 2147483646 h 8000"/>
                <a:gd name="T4" fmla="*/ 2147483646 w 10000"/>
                <a:gd name="T5" fmla="*/ 2147483646 h 8000"/>
                <a:gd name="T6" fmla="*/ 2147483646 w 10000"/>
                <a:gd name="T7" fmla="*/ 2147483646 h 8000"/>
                <a:gd name="T8" fmla="*/ 2147483646 w 10000"/>
                <a:gd name="T9" fmla="*/ 2147483646 h 8000"/>
                <a:gd name="T10" fmla="*/ 2147483646 w 10000"/>
                <a:gd name="T11" fmla="*/ 2147483646 h 8000"/>
                <a:gd name="T12" fmla="*/ 2147483646 w 10000"/>
                <a:gd name="T13" fmla="*/ 2147483646 h 8000"/>
                <a:gd name="T14" fmla="*/ 2147483646 w 10000"/>
                <a:gd name="T15" fmla="*/ 2147483646 h 8000"/>
                <a:gd name="T16" fmla="*/ 2147483646 w 10000"/>
                <a:gd name="T17" fmla="*/ 2147483646 h 8000"/>
                <a:gd name="T18" fmla="*/ 2147483646 w 10000"/>
                <a:gd name="T19" fmla="*/ 2147483646 h 8000"/>
                <a:gd name="T20" fmla="*/ 2147483646 w 10000"/>
                <a:gd name="T21" fmla="*/ 2147483646 h 8000"/>
                <a:gd name="T22" fmla="*/ 2147483646 w 10000"/>
                <a:gd name="T23" fmla="*/ 2147483646 h 8000"/>
                <a:gd name="T24" fmla="*/ 2147483646 w 10000"/>
                <a:gd name="T25" fmla="*/ 2147483646 h 8000"/>
                <a:gd name="T26" fmla="*/ 2147483646 w 10000"/>
                <a:gd name="T27" fmla="*/ 2147483646 h 8000"/>
                <a:gd name="T28" fmla="*/ 2147483646 w 10000"/>
                <a:gd name="T29" fmla="*/ 2147483646 h 8000"/>
                <a:gd name="T30" fmla="*/ 2147483646 w 10000"/>
                <a:gd name="T31" fmla="*/ 2147483646 h 8000"/>
                <a:gd name="T32" fmla="*/ 2147483646 w 10000"/>
                <a:gd name="T33" fmla="*/ 2147483646 h 8000"/>
                <a:gd name="T34" fmla="*/ 2147483646 w 10000"/>
                <a:gd name="T35" fmla="*/ 2147483646 h 8000"/>
                <a:gd name="T36" fmla="*/ 2147483646 w 10000"/>
                <a:gd name="T37" fmla="*/ 2147483646 h 8000"/>
                <a:gd name="T38" fmla="*/ 2147483646 w 10000"/>
                <a:gd name="T39" fmla="*/ 2147483646 h 8000"/>
                <a:gd name="T40" fmla="*/ 2147483646 w 10000"/>
                <a:gd name="T41" fmla="*/ 2147483646 h 8000"/>
                <a:gd name="T42" fmla="*/ 2147483646 w 10000"/>
                <a:gd name="T43" fmla="*/ 2147483646 h 8000"/>
                <a:gd name="T44" fmla="*/ 2147483646 w 10000"/>
                <a:gd name="T45" fmla="*/ 2147483646 h 8000"/>
                <a:gd name="T46" fmla="*/ 2147483646 w 10000"/>
                <a:gd name="T47" fmla="*/ 2147483646 h 8000"/>
                <a:gd name="T48" fmla="*/ 2147483646 w 10000"/>
                <a:gd name="T49" fmla="*/ 2147483646 h 8000"/>
                <a:gd name="T50" fmla="*/ 2147483646 w 10000"/>
                <a:gd name="T51" fmla="*/ 2147483646 h 8000"/>
                <a:gd name="T52" fmla="*/ 2147483646 w 10000"/>
                <a:gd name="T53" fmla="*/ 2147483646 h 8000"/>
                <a:gd name="T54" fmla="*/ 2147483646 w 10000"/>
                <a:gd name="T55" fmla="*/ 2147483646 h 8000"/>
                <a:gd name="T56" fmla="*/ 2147483646 w 10000"/>
                <a:gd name="T57" fmla="*/ 2147483646 h 8000"/>
                <a:gd name="T58" fmla="*/ 2147483646 w 10000"/>
                <a:gd name="T59" fmla="*/ 2147483646 h 8000"/>
                <a:gd name="T60" fmla="*/ 2147483646 w 10000"/>
                <a:gd name="T61" fmla="*/ 2147483646 h 8000"/>
                <a:gd name="T62" fmla="*/ 2147483646 w 10000"/>
                <a:gd name="T63" fmla="*/ 2147483646 h 8000"/>
                <a:gd name="T64" fmla="*/ 2147483646 w 10000"/>
                <a:gd name="T65" fmla="*/ 2147483646 h 8000"/>
                <a:gd name="T66" fmla="*/ 2147483646 w 10000"/>
                <a:gd name="T67" fmla="*/ 2147483646 h 8000"/>
                <a:gd name="T68" fmla="*/ 2147483646 w 10000"/>
                <a:gd name="T69" fmla="*/ 2147483646 h 8000"/>
                <a:gd name="T70" fmla="*/ 2147483646 w 10000"/>
                <a:gd name="T71" fmla="*/ 2147483646 h 8000"/>
                <a:gd name="T72" fmla="*/ 2147483646 w 10000"/>
                <a:gd name="T73" fmla="*/ 2147483646 h 8000"/>
                <a:gd name="T74" fmla="*/ 2147483646 w 10000"/>
                <a:gd name="T75" fmla="*/ 2147483646 h 8000"/>
                <a:gd name="T76" fmla="*/ 2147483646 w 10000"/>
                <a:gd name="T77" fmla="*/ 2147483646 h 8000"/>
                <a:gd name="T78" fmla="*/ 2147483646 w 10000"/>
                <a:gd name="T79" fmla="*/ 2147483646 h 8000"/>
                <a:gd name="T80" fmla="*/ 2147483646 w 10000"/>
                <a:gd name="T81" fmla="*/ 2147483646 h 8000"/>
                <a:gd name="T82" fmla="*/ 2147483646 w 10000"/>
                <a:gd name="T83" fmla="*/ 2147483646 h 8000"/>
                <a:gd name="T84" fmla="*/ 2147483646 w 10000"/>
                <a:gd name="T85" fmla="*/ 2147483646 h 8000"/>
                <a:gd name="T86" fmla="*/ 2147483646 w 10000"/>
                <a:gd name="T87" fmla="*/ 2147483646 h 8000"/>
                <a:gd name="T88" fmla="*/ 2147483646 w 10000"/>
                <a:gd name="T89" fmla="*/ 2147483646 h 8000"/>
                <a:gd name="T90" fmla="*/ 2147483646 w 10000"/>
                <a:gd name="T91" fmla="*/ 2147483646 h 8000"/>
                <a:gd name="T92" fmla="*/ 2147483646 w 10000"/>
                <a:gd name="T93" fmla="*/ 2147483646 h 8000"/>
                <a:gd name="T94" fmla="*/ 2147483646 w 10000"/>
                <a:gd name="T95" fmla="*/ 2147483646 h 8000"/>
                <a:gd name="T96" fmla="*/ 2147483646 w 10000"/>
                <a:gd name="T97" fmla="*/ 2147483646 h 8000"/>
                <a:gd name="T98" fmla="*/ 0 w 10000"/>
                <a:gd name="T99" fmla="*/ 0 h 8000"/>
                <a:gd name="T100" fmla="*/ 0 w 10000"/>
                <a:gd name="T101" fmla="*/ 0 h 8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61500C3-F7A0-2A98-4EA0-774D6F5184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8FAE15E-A195-4541-4E27-D328D8278332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078A89B-2AB7-F2AD-3ACB-19138505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96C9318F-907B-5503-4F94-38FD3801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4AE85A28-E364-0675-41ED-94CC7CD4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F08CE-631D-4AB9-894C-F12BE73312A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8133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>
            <a:extLst>
              <a:ext uri="{FF2B5EF4-FFF2-40B4-BE49-F238E27FC236}">
                <a16:creationId xmlns:a16="http://schemas.microsoft.com/office/drawing/2014/main" id="{C70B0ECD-5F2B-E83E-F935-A66DA47A09A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074478-67A0-EB36-0F9F-8DD9AFF8A5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E28A4C8-F6A1-F5BE-5BDC-8C0D12DD4DAA}"/>
                </a:ext>
              </a:extLst>
            </p:cNvPr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064CF64-4836-E3AA-8ACD-16F485C9ABCB}"/>
                </a:ext>
              </a:extLst>
            </p:cNvPr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75493D9-BFF3-70E7-EBF8-8D478A2ECB28}"/>
                </a:ext>
              </a:extLst>
            </p:cNvPr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B4A81B-649C-141C-1C6C-DF0D8B81EB17}"/>
                </a:ext>
              </a:extLst>
            </p:cNvPr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38C18A6-EA2A-23E3-2FB5-AE0305413132}"/>
                </a:ext>
              </a:extLst>
            </p:cNvPr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51" name="Freeform 5">
              <a:extLst>
                <a:ext uri="{FF2B5EF4-FFF2-40B4-BE49-F238E27FC236}">
                  <a16:creationId xmlns:a16="http://schemas.microsoft.com/office/drawing/2014/main" id="{DBC39021-7BED-C8E0-305B-703D9323EC7C}"/>
                </a:ext>
              </a:extLst>
            </p:cNvPr>
            <p:cNvSpPr>
              <a:spLocks/>
            </p:cNvSpPr>
            <p:nvPr/>
          </p:nvSpPr>
          <p:spPr bwMode="gray">
            <a:xfrm rot="-589932">
              <a:off x="8490951" y="1797517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2" name="Freeform 5">
              <a:extLst>
                <a:ext uri="{FF2B5EF4-FFF2-40B4-BE49-F238E27FC236}">
                  <a16:creationId xmlns:a16="http://schemas.microsoft.com/office/drawing/2014/main" id="{8F049814-9AE5-4867-36EA-50BD4EC0E628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147483646 h 2856"/>
                <a:gd name="T8" fmla="*/ 2147483646 w 7104"/>
                <a:gd name="T9" fmla="*/ 2147483646 h 2856"/>
                <a:gd name="T10" fmla="*/ 2147483646 w 7104"/>
                <a:gd name="T11" fmla="*/ 2147483646 h 2856"/>
                <a:gd name="T12" fmla="*/ 2147483646 w 7104"/>
                <a:gd name="T13" fmla="*/ 2147483646 h 2856"/>
                <a:gd name="T14" fmla="*/ 2147483646 w 7104"/>
                <a:gd name="T15" fmla="*/ 2147483646 h 2856"/>
                <a:gd name="T16" fmla="*/ 2147483646 w 7104"/>
                <a:gd name="T17" fmla="*/ 2147483646 h 2856"/>
                <a:gd name="T18" fmla="*/ 2147483646 w 7104"/>
                <a:gd name="T19" fmla="*/ 2147483646 h 2856"/>
                <a:gd name="T20" fmla="*/ 2147483646 w 7104"/>
                <a:gd name="T21" fmla="*/ 2147483646 h 2856"/>
                <a:gd name="T22" fmla="*/ 2147483646 w 7104"/>
                <a:gd name="T23" fmla="*/ 2147483646 h 2856"/>
                <a:gd name="T24" fmla="*/ 2147483646 w 7104"/>
                <a:gd name="T25" fmla="*/ 2147483646 h 2856"/>
                <a:gd name="T26" fmla="*/ 2147483646 w 7104"/>
                <a:gd name="T27" fmla="*/ 2147483646 h 2856"/>
                <a:gd name="T28" fmla="*/ 2147483646 w 7104"/>
                <a:gd name="T29" fmla="*/ 2147483646 h 2856"/>
                <a:gd name="T30" fmla="*/ 2147483646 w 7104"/>
                <a:gd name="T31" fmla="*/ 2147483646 h 2856"/>
                <a:gd name="T32" fmla="*/ 2147483646 w 7104"/>
                <a:gd name="T33" fmla="*/ 2147483646 h 2856"/>
                <a:gd name="T34" fmla="*/ 2147483646 w 7104"/>
                <a:gd name="T35" fmla="*/ 2147483646 h 2856"/>
                <a:gd name="T36" fmla="*/ 2147483646 w 7104"/>
                <a:gd name="T37" fmla="*/ 2147483646 h 2856"/>
                <a:gd name="T38" fmla="*/ 2147483646 w 7104"/>
                <a:gd name="T39" fmla="*/ 2147483646 h 2856"/>
                <a:gd name="T40" fmla="*/ 2147483646 w 7104"/>
                <a:gd name="T41" fmla="*/ 2147483646 h 2856"/>
                <a:gd name="T42" fmla="*/ 2147483646 w 7104"/>
                <a:gd name="T43" fmla="*/ 2147483646 h 2856"/>
                <a:gd name="T44" fmla="*/ 2147483646 w 7104"/>
                <a:gd name="T45" fmla="*/ 2147483646 h 2856"/>
                <a:gd name="T46" fmla="*/ 2147483646 w 7104"/>
                <a:gd name="T47" fmla="*/ 2147483646 h 2856"/>
                <a:gd name="T48" fmla="*/ 2147483646 w 7104"/>
                <a:gd name="T49" fmla="*/ 2147483646 h 2856"/>
                <a:gd name="T50" fmla="*/ 2147483646 w 7104"/>
                <a:gd name="T51" fmla="*/ 2147483646 h 2856"/>
                <a:gd name="T52" fmla="*/ 2147483646 w 7104"/>
                <a:gd name="T53" fmla="*/ 2147483646 h 2856"/>
                <a:gd name="T54" fmla="*/ 2147483646 w 7104"/>
                <a:gd name="T55" fmla="*/ 2147483646 h 2856"/>
                <a:gd name="T56" fmla="*/ 2147483646 w 7104"/>
                <a:gd name="T57" fmla="*/ 2147483646 h 2856"/>
                <a:gd name="T58" fmla="*/ 2147483646 w 7104"/>
                <a:gd name="T59" fmla="*/ 2147483646 h 2856"/>
                <a:gd name="T60" fmla="*/ 2147483646 w 7104"/>
                <a:gd name="T61" fmla="*/ 2147483646 h 2856"/>
                <a:gd name="T62" fmla="*/ 2147483646 w 7104"/>
                <a:gd name="T63" fmla="*/ 2147483646 h 2856"/>
                <a:gd name="T64" fmla="*/ 2147483646 w 7104"/>
                <a:gd name="T65" fmla="*/ 2147483646 h 2856"/>
                <a:gd name="T66" fmla="*/ 2147483646 w 7104"/>
                <a:gd name="T67" fmla="*/ 2147483646 h 2856"/>
                <a:gd name="T68" fmla="*/ 2147483646 w 7104"/>
                <a:gd name="T69" fmla="*/ 2147483646 h 2856"/>
                <a:gd name="T70" fmla="*/ 2147483646 w 7104"/>
                <a:gd name="T71" fmla="*/ 2147483646 h 2856"/>
                <a:gd name="T72" fmla="*/ 2147483646 w 7104"/>
                <a:gd name="T73" fmla="*/ 2147483646 h 2856"/>
                <a:gd name="T74" fmla="*/ 2147483646 w 7104"/>
                <a:gd name="T75" fmla="*/ 2147483646 h 2856"/>
                <a:gd name="T76" fmla="*/ 2147483646 w 7104"/>
                <a:gd name="T77" fmla="*/ 2147483646 h 2856"/>
                <a:gd name="T78" fmla="*/ 2147483646 w 7104"/>
                <a:gd name="T79" fmla="*/ 2147483646 h 2856"/>
                <a:gd name="T80" fmla="*/ 2147483646 w 7104"/>
                <a:gd name="T81" fmla="*/ 2147483646 h 2856"/>
                <a:gd name="T82" fmla="*/ 2147483646 w 7104"/>
                <a:gd name="T83" fmla="*/ 2147483646 h 2856"/>
                <a:gd name="T84" fmla="*/ 2147483646 w 7104"/>
                <a:gd name="T85" fmla="*/ 2147483646 h 2856"/>
                <a:gd name="T86" fmla="*/ 2147483646 w 7104"/>
                <a:gd name="T87" fmla="*/ 2147483646 h 2856"/>
                <a:gd name="T88" fmla="*/ 2147483646 w 7104"/>
                <a:gd name="T89" fmla="*/ 2147483646 h 2856"/>
                <a:gd name="T90" fmla="*/ 2147483646 w 7104"/>
                <a:gd name="T91" fmla="*/ 2147483646 h 2856"/>
                <a:gd name="T92" fmla="*/ 2147483646 w 7104"/>
                <a:gd name="T93" fmla="*/ 2147483646 h 2856"/>
                <a:gd name="T94" fmla="*/ 2147483646 w 7104"/>
                <a:gd name="T95" fmla="*/ 2147483646 h 2856"/>
                <a:gd name="T96" fmla="*/ 2147483646 w 7104"/>
                <a:gd name="T97" fmla="*/ 2147483646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053" name="Freeform 5">
              <a:extLst>
                <a:ext uri="{FF2B5EF4-FFF2-40B4-BE49-F238E27FC236}">
                  <a16:creationId xmlns:a16="http://schemas.microsoft.com/office/drawing/2014/main" id="{41F7F119-4CEE-7485-021A-8A0F44F1AC9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71E81517-83FE-096A-7837-D4E04E31D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1155700" y="973138"/>
            <a:ext cx="8761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  <a:endParaRPr lang="en-US" altLang="de-DE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2ACFAEE-5B93-DDC2-CC42-961B3BE23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87614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3BCB9-F1BC-4035-3DAD-9D95D95F6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53713" y="6391275"/>
            <a:ext cx="990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16.06.2023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BB721-86D9-B91C-FA24-9A392EBEA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388" y="6391275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C27BDC-6A46-17AC-FC56-3AD2B42BFE47}"/>
              </a:ext>
            </a:extLst>
          </p:cNvPr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248D3-95EB-629D-51AE-AFA2275E3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352088" y="295275"/>
            <a:ext cx="83820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6428619-1898-4AA5-92B4-E26DEAA896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1" r:id="rId2"/>
    <p:sldLayoutId id="2147484146" r:id="rId3"/>
    <p:sldLayoutId id="2147484142" r:id="rId4"/>
    <p:sldLayoutId id="2147484143" r:id="rId5"/>
    <p:sldLayoutId id="2147484144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  <p:sldLayoutId id="2147484157" r:id="rId17"/>
  </p:sldLayoutIdLst>
  <p:hf sldNum="0"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A198A9B5-3F60-CB2A-C711-37B9AD7892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55700" y="2100263"/>
            <a:ext cx="8824913" cy="2676525"/>
          </a:xfrm>
        </p:spPr>
        <p:txBody>
          <a:bodyPr/>
          <a:lstStyle/>
          <a:p>
            <a:pPr eaLnBrk="1" hangingPunct="1"/>
            <a:r>
              <a:rPr lang="de-DE" altLang="de-DE"/>
              <a:t>Abteilung Turnen</a:t>
            </a:r>
          </a:p>
        </p:txBody>
      </p:sp>
      <p:sp>
        <p:nvSpPr>
          <p:cNvPr id="5123" name="Untertitel 2">
            <a:extLst>
              <a:ext uri="{FF2B5EF4-FFF2-40B4-BE49-F238E27FC236}">
                <a16:creationId xmlns:a16="http://schemas.microsoft.com/office/drawing/2014/main" id="{C316C7C8-55BE-89DA-F0A9-46DC367F92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55700" y="4776788"/>
            <a:ext cx="8824913" cy="8620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dirty="0"/>
              <a:t>Mitgliederversammlung 2026 – TSV Ohmden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B0ED7D-0741-41C8-9BCD-85B80680F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71388D-E0D2-69D0-7FE5-0BCBEDAEA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57" y="161361"/>
            <a:ext cx="3529774" cy="6275154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939950A-B537-17B2-40A9-B1189B8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5699841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745FD49-77EE-9867-F868-90F46C41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296" y="6391838"/>
            <a:ext cx="990599" cy="3047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16.06.2023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1AF0D2-F53E-46E5-FDE3-B0C4878099A7}"/>
              </a:ext>
            </a:extLst>
          </p:cNvPr>
          <p:cNvSpPr txBox="1"/>
          <p:nvPr/>
        </p:nvSpPr>
        <p:spPr>
          <a:xfrm>
            <a:off x="640220" y="728500"/>
            <a:ext cx="290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Bisher feststehende Termine 2026:</a:t>
            </a:r>
          </a:p>
        </p:txBody>
      </p:sp>
    </p:spTree>
    <p:extLst>
      <p:ext uri="{BB962C8B-B14F-4D97-AF65-F5344CB8AC3E}">
        <p14:creationId xmlns:p14="http://schemas.microsoft.com/office/powerpoint/2010/main" val="368219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feld 4">
            <a:extLst>
              <a:ext uri="{FF2B5EF4-FFF2-40B4-BE49-F238E27FC236}">
                <a16:creationId xmlns:a16="http://schemas.microsoft.com/office/drawing/2014/main" id="{D32E6FED-D7CE-1231-A9D0-EE3A9962F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4" y="973667"/>
            <a:ext cx="3716053" cy="48337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Kommunikation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und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Transparenz</a:t>
            </a:r>
            <a:endParaRPr lang="en-US" altLang="de-DE" sz="28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2D50C4-7B57-95FA-D349-4D80B760F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677" name="Datumsplatzhalter 1">
            <a:extLst>
              <a:ext uri="{FF2B5EF4-FFF2-40B4-BE49-F238E27FC236}">
                <a16:creationId xmlns:a16="http://schemas.microsoft.com/office/drawing/2014/main" id="{37BD20A5-D3AE-AAC0-CF63-876ECA3E0D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b="1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06.03.2026</a:t>
            </a:r>
          </a:p>
        </p:txBody>
      </p:sp>
      <p:sp>
        <p:nvSpPr>
          <p:cNvPr id="28676" name="Fußzeilenplatzhalter 2">
            <a:extLst>
              <a:ext uri="{FF2B5EF4-FFF2-40B4-BE49-F238E27FC236}">
                <a16:creationId xmlns:a16="http://schemas.microsoft.com/office/drawing/2014/main" id="{13C825AE-965D-C24B-B6D3-3C5C5B48F8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b="1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Mitgliederversammlung</a:t>
            </a:r>
            <a:r>
              <a:rPr lang="en-US" altLang="de-DE" b="1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TSV Ohmden 2026</a:t>
            </a:r>
          </a:p>
        </p:txBody>
      </p:sp>
      <p:graphicFrame>
        <p:nvGraphicFramePr>
          <p:cNvPr id="28679" name="Textfeld 4">
            <a:extLst>
              <a:ext uri="{FF2B5EF4-FFF2-40B4-BE49-F238E27FC236}">
                <a16:creationId xmlns:a16="http://schemas.microsoft.com/office/drawing/2014/main" id="{44507466-8669-A2EF-DF3F-E1463EB3B3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535433"/>
              </p:ext>
            </p:extLst>
          </p:nvPr>
        </p:nvGraphicFramePr>
        <p:xfrm>
          <a:off x="4421188" y="1099539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29F971A-CD70-43E3-BD6D-852CD3570B9B}"/>
              </a:ext>
            </a:extLst>
          </p:cNvPr>
          <p:cNvSpPr txBox="1"/>
          <p:nvPr/>
        </p:nvSpPr>
        <p:spPr>
          <a:xfrm>
            <a:off x="4322476" y="605452"/>
            <a:ext cx="5845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Kommunikation wurde verbessert durch: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7CA306-77EF-5A0C-5270-5FF9BFDFC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feld 4">
            <a:extLst>
              <a:ext uri="{FF2B5EF4-FFF2-40B4-BE49-F238E27FC236}">
                <a16:creationId xmlns:a16="http://schemas.microsoft.com/office/drawing/2014/main" id="{782AAC1D-DF69-2A8C-EE0E-B954F285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4" y="973667"/>
            <a:ext cx="3716053" cy="48337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4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Kommunikation und </a:t>
            </a:r>
            <a:r>
              <a:rPr lang="en-US" altLang="de-DE" sz="24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Transparenz</a:t>
            </a:r>
            <a:endParaRPr lang="en-US" altLang="de-DE" sz="24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677" name="Datumsplatzhalter 1">
            <a:extLst>
              <a:ext uri="{FF2B5EF4-FFF2-40B4-BE49-F238E27FC236}">
                <a16:creationId xmlns:a16="http://schemas.microsoft.com/office/drawing/2014/main" id="{592E0E78-989E-7DAA-BFCC-788E59E7A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b="1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06.03.2026</a:t>
            </a:r>
          </a:p>
        </p:txBody>
      </p:sp>
      <p:sp>
        <p:nvSpPr>
          <p:cNvPr id="28676" name="Fußzeilenplatzhalter 2">
            <a:extLst>
              <a:ext uri="{FF2B5EF4-FFF2-40B4-BE49-F238E27FC236}">
                <a16:creationId xmlns:a16="http://schemas.microsoft.com/office/drawing/2014/main" id="{B7C58914-88BF-AE1E-EC78-14B1CF8B68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b="1" i="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Mitgliederversammlung</a:t>
            </a:r>
            <a:r>
              <a:rPr lang="en-US" altLang="de-DE" b="1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TSV Ohmden 2026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C5A3264-3F3A-B81A-60A8-0A1545E2DBD8}"/>
              </a:ext>
            </a:extLst>
          </p:cNvPr>
          <p:cNvSpPr txBox="1"/>
          <p:nvPr/>
        </p:nvSpPr>
        <p:spPr>
          <a:xfrm>
            <a:off x="4990771" y="1723139"/>
            <a:ext cx="5662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Wozu die Verbesserung in der Kommunikation</a:t>
            </a:r>
          </a:p>
          <a:p>
            <a:endParaRPr lang="de-DE" sz="3600" dirty="0"/>
          </a:p>
          <a:p>
            <a:r>
              <a:rPr lang="de-DE" sz="3600" dirty="0"/>
              <a:t>und die vielen Kommunikationswege?</a:t>
            </a:r>
          </a:p>
        </p:txBody>
      </p:sp>
    </p:spTree>
    <p:extLst>
      <p:ext uri="{BB962C8B-B14F-4D97-AF65-F5344CB8AC3E}">
        <p14:creationId xmlns:p14="http://schemas.microsoft.com/office/powerpoint/2010/main" val="172184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10" name="Group 25609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611" name="Rectangle 25610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12" name="Oval 25611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13" name="Oval 25612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14" name="Oval 25613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15" name="Oval 25614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16" name="Oval 25615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17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618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619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5621" name="Rectangle 25620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 useBgFill="1">
        <p:nvSpPr>
          <p:cNvPr id="25623" name="Rectangle 25622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625" name="Group 25624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626" name="Rectangle 25625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5627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5602" name="Textfeld 4">
            <a:extLst>
              <a:ext uri="{FF2B5EF4-FFF2-40B4-BE49-F238E27FC236}">
                <a16:creationId xmlns:a16="http://schemas.microsoft.com/office/drawing/2014/main" id="{D19EC686-D790-A74A-3E78-D0D62A52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474" y="1085549"/>
            <a:ext cx="2808521" cy="46869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TRANSPARENZ</a:t>
            </a:r>
          </a:p>
        </p:txBody>
      </p:sp>
      <p:cxnSp>
        <p:nvCxnSpPr>
          <p:cNvPr id="25629" name="Straight Connector 25628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feld 4">
            <a:extLst>
              <a:ext uri="{FF2B5EF4-FFF2-40B4-BE49-F238E27FC236}">
                <a16:creationId xmlns:a16="http://schemas.microsoft.com/office/drawing/2014/main" id="{BBB1ADC1-673C-0375-8227-6030F99C4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399" y="1085549"/>
            <a:ext cx="6602302" cy="4686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machen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Abläufe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Entscheidungen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nachvollziehbar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verständlich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informieren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offen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regelmäßig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fördern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Verständnis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statt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Gerüchte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machen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sichtbar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was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wir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bewegen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  <a:endParaRPr lang="en-US" altLang="de-DE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604" name="Fußzeilenplatzhalter 2">
            <a:extLst>
              <a:ext uri="{FF2B5EF4-FFF2-40B4-BE49-F238E27FC236}">
                <a16:creationId xmlns:a16="http://schemas.microsoft.com/office/drawing/2014/main" id="{CE8179DF-E8B9-FD3A-0C67-56442A4B27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61110" y="6391838"/>
            <a:ext cx="3859795" cy="3048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 err="1">
                <a:solidFill>
                  <a:schemeClr val="accent1"/>
                </a:solidFill>
              </a:rPr>
              <a:t>Mitgliederversammlung</a:t>
            </a:r>
            <a:r>
              <a:rPr lang="en-US" altLang="de-DE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de-DE" dirty="0">
                <a:solidFill>
                  <a:schemeClr val="accent1"/>
                </a:solidFill>
              </a:rPr>
              <a:t>TSV Ohmden 2026</a:t>
            </a:r>
          </a:p>
        </p:txBody>
      </p:sp>
      <p:sp>
        <p:nvSpPr>
          <p:cNvPr id="25605" name="Datumsplatzhalter 1">
            <a:extLst>
              <a:ext uri="{FF2B5EF4-FFF2-40B4-BE49-F238E27FC236}">
                <a16:creationId xmlns:a16="http://schemas.microsoft.com/office/drawing/2014/main" id="{EA670AC3-88B7-F7AF-E923-F6EBB3ED6A5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653104" y="6391838"/>
            <a:ext cx="990599" cy="3047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>
                <a:solidFill>
                  <a:schemeClr val="accent1"/>
                </a:solidFill>
              </a:rPr>
              <a:t>06.03.2026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4" name="Group 26633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635" name="Rectangle 26634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36" name="Oval 26635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37" name="Oval 26636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38" name="Oval 26637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39" name="Oval 26638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40" name="Oval 26639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41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42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43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6645" name="Rectangle 26644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 useBgFill="1">
        <p:nvSpPr>
          <p:cNvPr id="26647" name="Rectangle 26646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49" name="Group 26648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650" name="Rectangle 26649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6651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6626" name="Textfeld 4">
            <a:extLst>
              <a:ext uri="{FF2B5EF4-FFF2-40B4-BE49-F238E27FC236}">
                <a16:creationId xmlns:a16="http://schemas.microsoft.com/office/drawing/2014/main" id="{6F685B54-881D-0E76-0010-1F7DB109C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660" y="1085548"/>
            <a:ext cx="3314085" cy="46869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Aft>
                <a:spcPts val="0"/>
              </a:spcAft>
              <a:buNone/>
              <a:defRPr/>
            </a:pPr>
            <a:r>
              <a:rPr lang="en-US" altLang="de-DE" sz="2400" dirty="0">
                <a:solidFill>
                  <a:schemeClr val="tx1"/>
                </a:solidFill>
              </a:rPr>
              <a:t>WERTSCHÄTZUNG DES EHRENAMTS</a:t>
            </a:r>
          </a:p>
        </p:txBody>
      </p:sp>
      <p:cxnSp>
        <p:nvCxnSpPr>
          <p:cNvPr id="26653" name="Straight Connector 26652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feld 4">
            <a:extLst>
              <a:ext uri="{FF2B5EF4-FFF2-40B4-BE49-F238E27FC236}">
                <a16:creationId xmlns:a16="http://schemas.microsoft.com/office/drawing/2014/main" id="{4E3D7C1F-2BEB-0AE7-AE98-C1464EDB5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399" y="1085549"/>
            <a:ext cx="6518490" cy="4686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zeigen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was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Ehrenamt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alles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geleistet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wird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zeigen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dass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Ehrenamt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Spaß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macht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sinnvoll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wertvoll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ist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möchten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die Leistung der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Engagierten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anerkennen</a:t>
            </a:r>
            <a:endParaRPr lang="en-US" altLang="de-DE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628" name="Fußzeilenplatzhalter 2">
            <a:extLst>
              <a:ext uri="{FF2B5EF4-FFF2-40B4-BE49-F238E27FC236}">
                <a16:creationId xmlns:a16="http://schemas.microsoft.com/office/drawing/2014/main" id="{7AA47A48-28C8-001D-C552-6A63ED0AF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61110" y="6391838"/>
            <a:ext cx="3859795" cy="3048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 err="1">
                <a:solidFill>
                  <a:schemeClr val="accent1"/>
                </a:solidFill>
              </a:rPr>
              <a:t>Mitgliederversammlung</a:t>
            </a:r>
            <a:r>
              <a:rPr lang="en-US" altLang="de-DE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de-DE" dirty="0">
                <a:solidFill>
                  <a:schemeClr val="accent1"/>
                </a:solidFill>
              </a:rPr>
              <a:t>TSV Ohmden 2026</a:t>
            </a:r>
          </a:p>
        </p:txBody>
      </p:sp>
      <p:sp>
        <p:nvSpPr>
          <p:cNvPr id="26629" name="Datumsplatzhalter 1">
            <a:extLst>
              <a:ext uri="{FF2B5EF4-FFF2-40B4-BE49-F238E27FC236}">
                <a16:creationId xmlns:a16="http://schemas.microsoft.com/office/drawing/2014/main" id="{FF95F886-A36B-6076-AD0D-E7929CEE982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653104" y="6391838"/>
            <a:ext cx="990599" cy="3047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>
                <a:solidFill>
                  <a:schemeClr val="accent1"/>
                </a:solidFill>
              </a:rPr>
              <a:t>06.03.2026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8" name="Group 27657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659" name="Rectangle 27658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60" name="Oval 27659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61" name="Oval 27660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62" name="Oval 27661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63" name="Oval 27662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64" name="Oval 27663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65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6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7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669" name="Rectangle 27668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 useBgFill="1">
        <p:nvSpPr>
          <p:cNvPr id="27671" name="Rectangle 27670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673" name="Group 27672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674" name="Rectangle 27673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7675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7650" name="Textfeld 4">
            <a:extLst>
              <a:ext uri="{FF2B5EF4-FFF2-40B4-BE49-F238E27FC236}">
                <a16:creationId xmlns:a16="http://schemas.microsoft.com/office/drawing/2014/main" id="{CBE6BCF1-DC9B-05CE-A7B2-926DFF0D5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247" y="1085549"/>
            <a:ext cx="3509354" cy="468690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Aft>
                <a:spcPts val="0"/>
              </a:spcAft>
              <a:buNone/>
              <a:defRPr/>
            </a:pPr>
            <a:r>
              <a:rPr lang="en-US" altLang="de-DE" sz="2800" dirty="0">
                <a:solidFill>
                  <a:schemeClr val="tx1"/>
                </a:solidFill>
              </a:rPr>
              <a:t>MITGESTALTUNG</a:t>
            </a:r>
          </a:p>
        </p:txBody>
      </p:sp>
      <p:cxnSp>
        <p:nvCxnSpPr>
          <p:cNvPr id="27677" name="Straight Connector 27676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Textfeld 4">
            <a:extLst>
              <a:ext uri="{FF2B5EF4-FFF2-40B4-BE49-F238E27FC236}">
                <a16:creationId xmlns:a16="http://schemas.microsoft.com/office/drawing/2014/main" id="{C9D3BEAD-B49B-5813-E557-B321AD977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399" y="1085549"/>
            <a:ext cx="5579707" cy="4686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heißen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jede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jeden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herzlich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willkommen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um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Mitzuwirken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wünschen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uns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ausdrücklich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Rückmeldungen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Ideen &amp;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Optimierungswünsche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285750" indent="-285750" eaLnBrk="1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Wir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wünschen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uns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Mitdenken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Mitreden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Mitgestalten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7652" name="Fußzeilenplatzhalter 2">
            <a:extLst>
              <a:ext uri="{FF2B5EF4-FFF2-40B4-BE49-F238E27FC236}">
                <a16:creationId xmlns:a16="http://schemas.microsoft.com/office/drawing/2014/main" id="{F90A38E2-9C52-266C-7B89-10E8D9D59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61110" y="6391838"/>
            <a:ext cx="3859795" cy="3048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 err="1">
                <a:solidFill>
                  <a:schemeClr val="accent1"/>
                </a:solidFill>
              </a:rPr>
              <a:t>Mitgliederversammlung</a:t>
            </a:r>
            <a:r>
              <a:rPr lang="en-US" altLang="de-DE" dirty="0">
                <a:solidFill>
                  <a:schemeClr val="bg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altLang="de-DE" dirty="0">
                <a:solidFill>
                  <a:schemeClr val="accent1"/>
                </a:solidFill>
              </a:rPr>
              <a:t>TSV Ohmden 2026</a:t>
            </a:r>
          </a:p>
        </p:txBody>
      </p:sp>
      <p:sp>
        <p:nvSpPr>
          <p:cNvPr id="27653" name="Datumsplatzhalter 1">
            <a:extLst>
              <a:ext uri="{FF2B5EF4-FFF2-40B4-BE49-F238E27FC236}">
                <a16:creationId xmlns:a16="http://schemas.microsoft.com/office/drawing/2014/main" id="{4DD7BB23-5329-6D9A-28C2-7225555421F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653104" y="6391838"/>
            <a:ext cx="990599" cy="3047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>
                <a:solidFill>
                  <a:schemeClr val="accent1"/>
                </a:solidFill>
              </a:rPr>
              <a:t>06.03.2026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feld 4">
            <a:extLst>
              <a:ext uri="{FF2B5EF4-FFF2-40B4-BE49-F238E27FC236}">
                <a16:creationId xmlns:a16="http://schemas.microsoft.com/office/drawing/2014/main" id="{21F15A39-8ADD-CE57-4B21-6AC4BA969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500063"/>
            <a:ext cx="8837613" cy="954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de-DE" alt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 im kleinen Verein </a:t>
            </a:r>
            <a:r>
              <a:rPr lang="de-DE" alt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mit ca. </a:t>
            </a:r>
            <a:r>
              <a:rPr lang="de-DE" altLang="de-DE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de-DE" alt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Mitgliedern davon ca. </a:t>
            </a:r>
            <a:r>
              <a:rPr lang="de-DE" altLang="de-DE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</a:t>
            </a:r>
            <a:r>
              <a:rPr lang="de-DE" alt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der Abteilung Turnen - </a:t>
            </a:r>
            <a:r>
              <a:rPr lang="de-DE" altLang="de-D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stecken viele </a:t>
            </a:r>
          </a:p>
        </p:txBody>
      </p:sp>
      <p:sp>
        <p:nvSpPr>
          <p:cNvPr id="31747" name="Textfeld 26">
            <a:extLst>
              <a:ext uri="{FF2B5EF4-FFF2-40B4-BE49-F238E27FC236}">
                <a16:creationId xmlns:a16="http://schemas.microsoft.com/office/drawing/2014/main" id="{3C536CEE-5D35-88B8-4721-8EBDAB8FF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96" y="1989530"/>
            <a:ext cx="31550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Übungsleiter im wöchentlichen Übungsbetrieb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AF0A2533-C005-F132-22F0-5EBD9CCEE1BD}"/>
              </a:ext>
            </a:extLst>
          </p:cNvPr>
          <p:cNvSpPr/>
          <p:nvPr/>
        </p:nvSpPr>
        <p:spPr>
          <a:xfrm>
            <a:off x="384602" y="2115622"/>
            <a:ext cx="52931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AE5D9CEE-55E9-1F2F-9EBB-8B4DCE316BD5}"/>
              </a:ext>
            </a:extLst>
          </p:cNvPr>
          <p:cNvSpPr/>
          <p:nvPr/>
        </p:nvSpPr>
        <p:spPr>
          <a:xfrm>
            <a:off x="7520234" y="1216708"/>
            <a:ext cx="3346081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altLang="de-DE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</a:t>
            </a:r>
            <a:endParaRPr lang="de-DE" sz="4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105C3E9-313D-DAE7-BF94-3CC3A656C136}"/>
              </a:ext>
            </a:extLst>
          </p:cNvPr>
          <p:cNvSpPr/>
          <p:nvPr/>
        </p:nvSpPr>
        <p:spPr>
          <a:xfrm>
            <a:off x="384602" y="3433099"/>
            <a:ext cx="52931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31751" name="Textfeld 10">
            <a:extLst>
              <a:ext uri="{FF2B5EF4-FFF2-40B4-BE49-F238E27FC236}">
                <a16:creationId xmlns:a16="http://schemas.microsoft.com/office/drawing/2014/main" id="{4CB6FD2F-F2C6-84B5-535C-462E36C7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3486150"/>
            <a:ext cx="2700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Kleidung bestellen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und abwickeln</a:t>
            </a:r>
          </a:p>
        </p:txBody>
      </p:sp>
      <p:sp>
        <p:nvSpPr>
          <p:cNvPr id="31752" name="Textfeld 12">
            <a:extLst>
              <a:ext uri="{FF2B5EF4-FFF2-40B4-BE49-F238E27FC236}">
                <a16:creationId xmlns:a16="http://schemas.microsoft.com/office/drawing/2014/main" id="{0A6E73E9-ECEC-B415-87B4-459840339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551363"/>
            <a:ext cx="2746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Kommunikation, </a:t>
            </a:r>
            <a:r>
              <a:rPr lang="de-DE" altLang="de-DE" sz="2400" b="1" dirty="0" err="1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Social</a:t>
            </a: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Media, Werbung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858FDB6-FDC6-07C5-C18B-DFDCC48D0E44}"/>
              </a:ext>
            </a:extLst>
          </p:cNvPr>
          <p:cNvSpPr/>
          <p:nvPr/>
        </p:nvSpPr>
        <p:spPr>
          <a:xfrm>
            <a:off x="384602" y="4617953"/>
            <a:ext cx="49999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31754" name="Textfeld 14">
            <a:extLst>
              <a:ext uri="{FF2B5EF4-FFF2-40B4-BE49-F238E27FC236}">
                <a16:creationId xmlns:a16="http://schemas.microsoft.com/office/drawing/2014/main" id="{61C40D63-88B4-7379-A51E-FA07DC1CC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546" y="3552735"/>
            <a:ext cx="2960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Mitgliederverwaltung</a:t>
            </a:r>
          </a:p>
        </p:txBody>
      </p:sp>
      <p:sp>
        <p:nvSpPr>
          <p:cNvPr id="31755" name="Textfeld 16">
            <a:extLst>
              <a:ext uri="{FF2B5EF4-FFF2-40B4-BE49-F238E27FC236}">
                <a16:creationId xmlns:a16="http://schemas.microsoft.com/office/drawing/2014/main" id="{5D1FBAA5-B559-DED8-79DC-7238CFA57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859" y="2630397"/>
            <a:ext cx="2024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Kassiererin</a:t>
            </a:r>
          </a:p>
        </p:txBody>
      </p:sp>
      <p:sp>
        <p:nvSpPr>
          <p:cNvPr id="31756" name="Textfeld 20">
            <a:extLst>
              <a:ext uri="{FF2B5EF4-FFF2-40B4-BE49-F238E27FC236}">
                <a16:creationId xmlns:a16="http://schemas.microsoft.com/office/drawing/2014/main" id="{43098423-8E40-58F0-268A-0734691B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546" y="4502060"/>
            <a:ext cx="25415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Organisation von Events 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Veranstaltungen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77129C1-4803-EB08-048D-E175D3F8AF47}"/>
              </a:ext>
            </a:extLst>
          </p:cNvPr>
          <p:cNvSpPr/>
          <p:nvPr/>
        </p:nvSpPr>
        <p:spPr>
          <a:xfrm>
            <a:off x="7864108" y="2118597"/>
            <a:ext cx="529311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3EB9753-E476-27F2-4A93-E28A9E558169}"/>
              </a:ext>
            </a:extLst>
          </p:cNvPr>
          <p:cNvSpPr/>
          <p:nvPr/>
        </p:nvSpPr>
        <p:spPr>
          <a:xfrm>
            <a:off x="3974118" y="2418861"/>
            <a:ext cx="52931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3EA953A-3E0E-68AF-80A0-15207EB27918}"/>
              </a:ext>
            </a:extLst>
          </p:cNvPr>
          <p:cNvSpPr/>
          <p:nvPr/>
        </p:nvSpPr>
        <p:spPr>
          <a:xfrm>
            <a:off x="3990155" y="4436947"/>
            <a:ext cx="52931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973B5E0-8862-02D4-9ACB-3B3792FDD373}"/>
              </a:ext>
            </a:extLst>
          </p:cNvPr>
          <p:cNvSpPr/>
          <p:nvPr/>
        </p:nvSpPr>
        <p:spPr>
          <a:xfrm>
            <a:off x="4016765" y="3427904"/>
            <a:ext cx="444016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5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D5A108A-9A39-DF76-9689-AEA1DAA1F07E}"/>
              </a:ext>
            </a:extLst>
          </p:cNvPr>
          <p:cNvSpPr/>
          <p:nvPr/>
        </p:nvSpPr>
        <p:spPr>
          <a:xfrm>
            <a:off x="7864108" y="3117770"/>
            <a:ext cx="52931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8</a:t>
            </a:r>
          </a:p>
        </p:txBody>
      </p:sp>
      <p:sp>
        <p:nvSpPr>
          <p:cNvPr id="31762" name="Textfeld 18">
            <a:extLst>
              <a:ext uri="{FF2B5EF4-FFF2-40B4-BE49-F238E27FC236}">
                <a16:creationId xmlns:a16="http://schemas.microsoft.com/office/drawing/2014/main" id="{4A7DBBD5-0C32-D7C5-A9A1-2B2936C83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113" y="2303645"/>
            <a:ext cx="276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Materialverwaltung</a:t>
            </a:r>
          </a:p>
        </p:txBody>
      </p:sp>
      <p:sp>
        <p:nvSpPr>
          <p:cNvPr id="31763" name="Textfeld 19">
            <a:extLst>
              <a:ext uri="{FF2B5EF4-FFF2-40B4-BE49-F238E27FC236}">
                <a16:creationId xmlns:a16="http://schemas.microsoft.com/office/drawing/2014/main" id="{E0F42BCD-AFD3-5321-0E77-83DC2D94B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113" y="3118033"/>
            <a:ext cx="29130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Organisation</a:t>
            </a:r>
            <a:r>
              <a:rPr lang="de-DE" altLang="de-DE" sz="20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 / </a:t>
            </a: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Koordination Übungsbetrieb</a:t>
            </a:r>
            <a:endParaRPr lang="de-DE" altLang="de-DE" sz="2000" dirty="0">
              <a:solidFill>
                <a:schemeClr val="tx1"/>
              </a:solidFill>
            </a:endParaRPr>
          </a:p>
        </p:txBody>
      </p:sp>
      <p:sp>
        <p:nvSpPr>
          <p:cNvPr id="31764" name="Fußzeilenplatzhalter 2">
            <a:extLst>
              <a:ext uri="{FF2B5EF4-FFF2-40B4-BE49-F238E27FC236}">
                <a16:creationId xmlns:a16="http://schemas.microsoft.com/office/drawing/2014/main" id="{47B890B1-0EAE-6AA4-C87E-5BA9B703E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dirty="0">
                <a:solidFill>
                  <a:schemeClr val="accent1"/>
                </a:solidFill>
              </a:rPr>
              <a:t>Mitgliederversammlung TSV Ohmden 2026</a:t>
            </a:r>
          </a:p>
        </p:txBody>
      </p:sp>
      <p:sp>
        <p:nvSpPr>
          <p:cNvPr id="31765" name="Datumsplatzhalter 1">
            <a:extLst>
              <a:ext uri="{FF2B5EF4-FFF2-40B4-BE49-F238E27FC236}">
                <a16:creationId xmlns:a16="http://schemas.microsoft.com/office/drawing/2014/main" id="{355EB7AB-A9BD-E033-43E1-5504A7DCE6F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>
                <a:solidFill>
                  <a:schemeClr val="accent1"/>
                </a:solidFill>
              </a:rPr>
              <a:t>06.03.2026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42E078E-BA26-4A59-B205-4147D88447F0}"/>
              </a:ext>
            </a:extLst>
          </p:cNvPr>
          <p:cNvSpPr/>
          <p:nvPr/>
        </p:nvSpPr>
        <p:spPr>
          <a:xfrm>
            <a:off x="7909839" y="4530606"/>
            <a:ext cx="52931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4" name="Textfeld 19">
            <a:extLst>
              <a:ext uri="{FF2B5EF4-FFF2-40B4-BE49-F238E27FC236}">
                <a16:creationId xmlns:a16="http://schemas.microsoft.com/office/drawing/2014/main" id="{4B72A881-891B-1FB4-1D89-DCC38318C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151" y="4551363"/>
            <a:ext cx="32051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Finanzen, Fortbildung Übungsleiter, Organisation Abteilung, </a:t>
            </a:r>
            <a:r>
              <a:rPr lang="de-DE" altLang="de-DE" sz="2400" b="1" dirty="0" err="1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uvm</a:t>
            </a:r>
            <a:r>
              <a:rPr lang="de-DE" altLang="de-DE" sz="2400" b="1" dirty="0">
                <a:solidFill>
                  <a:schemeClr val="tx1"/>
                </a:solidFill>
                <a:latin typeface="Aptos Light" panose="020B0004020202020204" pitchFamily="34" charset="0"/>
                <a:cs typeface="Arial" panose="020B0604020202020204" pitchFamily="34" charset="0"/>
              </a:rPr>
              <a:t>.</a:t>
            </a:r>
            <a:endParaRPr lang="de-DE" altLang="de-DE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D75838-7FA2-4AAF-9C77-E34C3B4AD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6B0C47-1CFB-42F6-B66C-063C5B601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85B938-6BC7-4B98-9953-B70B3646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1E86DD-0BE9-5816-07E2-BE22CB7A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" y="801175"/>
            <a:ext cx="4766285" cy="47662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54EF528-914F-D05C-E997-0BB8AF4F9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084" y="1003933"/>
            <a:ext cx="4563527" cy="4563527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2CBAEB9-D4CA-7A4B-B521-B31C0B6F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>
                <a:solidFill>
                  <a:srgbClr val="FFFFFF"/>
                </a:solidFill>
              </a:rPr>
              <a:t>Mitgliederversammlung TSV Ohmden 2023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2A7C58-79E0-9E59-E917-717D5B1A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0599" cy="3047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>
                <a:solidFill>
                  <a:srgbClr val="FFFFFF"/>
                </a:solidFill>
              </a:rPr>
              <a:t>16.06.2023</a:t>
            </a:r>
          </a:p>
        </p:txBody>
      </p:sp>
    </p:spTree>
    <p:extLst>
      <p:ext uri="{BB962C8B-B14F-4D97-AF65-F5344CB8AC3E}">
        <p14:creationId xmlns:p14="http://schemas.microsoft.com/office/powerpoint/2010/main" val="277559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F1195-F3FC-766B-37BF-EE3B3A8B4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31" name="Group 30730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732" name="Rectangle 30731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733" name="Oval 30732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734" name="Oval 30733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735" name="Oval 30734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736" name="Oval 30735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737" name="Oval 30736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0738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39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40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0742" name="Rectangle 30741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744" name="Rectangle 30743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746" name="Rectangle 30745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30722" name="Textfeld 4">
            <a:extLst>
              <a:ext uri="{FF2B5EF4-FFF2-40B4-BE49-F238E27FC236}">
                <a16:creationId xmlns:a16="http://schemas.microsoft.com/office/drawing/2014/main" id="{5BB68638-F0AA-A6BC-2B70-41A0EB820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954" y="855482"/>
            <a:ext cx="8761413" cy="669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6000" b="1" dirty="0" err="1">
                <a:solidFill>
                  <a:schemeClr val="accent1"/>
                </a:solidFill>
                <a:latin typeface="Dubai Light" panose="020B0303030403030204" pitchFamily="34" charset="-78"/>
              </a:rPr>
              <a:t>Ausblick</a:t>
            </a:r>
            <a:r>
              <a:rPr lang="en-US" altLang="de-DE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e-DE" sz="6000" b="1" dirty="0">
                <a:solidFill>
                  <a:schemeClr val="accent1"/>
                </a:solidFill>
                <a:latin typeface="Dubai Light" panose="020B0303030403030204" pitchFamily="34" charset="-78"/>
              </a:rPr>
              <a:t>2026</a:t>
            </a:r>
          </a:p>
        </p:txBody>
      </p:sp>
      <p:sp>
        <p:nvSpPr>
          <p:cNvPr id="30748" name="Rectangle 30747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ACC637-DAB0-CF04-C290-CDF91AD8C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652" y="1623928"/>
            <a:ext cx="8962900" cy="44085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Menschen in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Bewegung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bringen</a:t>
            </a:r>
            <a:endParaRPr lang="en-US" altLang="de-DE" sz="24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Zukunftsfähig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werden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bleiben</a:t>
            </a:r>
            <a:endParaRPr lang="en-US" altLang="de-DE" sz="24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Regelmäßiger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Übungsbetrieb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mit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verlässlichen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und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vielfältigen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Angeboten</a:t>
            </a:r>
            <a:endParaRPr lang="en-US" altLang="de-DE" sz="24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Gemeinsame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tolle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Erlebnisse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und Events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Transparenz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und Kommunikation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Freude,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Spaß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gemeinsam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Lachen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Wertschätzung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und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Verständnis</a:t>
            </a:r>
            <a:r>
              <a:rPr lang="en-US" altLang="de-DE" sz="2400" dirty="0">
                <a:solidFill>
                  <a:schemeClr val="tx1"/>
                </a:solidFill>
                <a:latin typeface="+mn-lt"/>
              </a:rPr>
              <a:t> für das </a:t>
            </a:r>
            <a:r>
              <a:rPr lang="en-US" altLang="de-DE" sz="2400" dirty="0" err="1">
                <a:solidFill>
                  <a:schemeClr val="tx1"/>
                </a:solidFill>
                <a:latin typeface="+mn-lt"/>
              </a:rPr>
              <a:t>Ehrenamt</a:t>
            </a:r>
            <a:endParaRPr lang="en-US" altLang="de-DE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725" name="Fußzeilenplatzhalter 2">
            <a:extLst>
              <a:ext uri="{FF2B5EF4-FFF2-40B4-BE49-F238E27FC236}">
                <a16:creationId xmlns:a16="http://schemas.microsoft.com/office/drawing/2014/main" id="{09E44AED-9733-8347-E992-FC10668B9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61110" y="6391838"/>
            <a:ext cx="3859795" cy="3048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 err="1">
                <a:solidFill>
                  <a:schemeClr val="accent1"/>
                </a:solidFill>
              </a:rPr>
              <a:t>Mitgliederversammlung</a:t>
            </a:r>
            <a:r>
              <a:rPr lang="en-US" altLang="de-DE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de-DE" dirty="0">
                <a:solidFill>
                  <a:schemeClr val="accent1"/>
                </a:solidFill>
              </a:rPr>
              <a:t>TSV Ohmden 2026</a:t>
            </a:r>
          </a:p>
        </p:txBody>
      </p:sp>
      <p:sp>
        <p:nvSpPr>
          <p:cNvPr id="30726" name="Datumsplatzhalter 1">
            <a:extLst>
              <a:ext uri="{FF2B5EF4-FFF2-40B4-BE49-F238E27FC236}">
                <a16:creationId xmlns:a16="http://schemas.microsoft.com/office/drawing/2014/main" id="{DE6A12DF-0CE0-5319-DF96-E97694A35F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653104" y="6391838"/>
            <a:ext cx="990599" cy="3047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>
                <a:solidFill>
                  <a:schemeClr val="accent1"/>
                </a:solidFill>
              </a:rPr>
              <a:t>06.03.2026</a:t>
            </a:r>
          </a:p>
        </p:txBody>
      </p:sp>
    </p:spTree>
    <p:extLst>
      <p:ext uri="{BB962C8B-B14F-4D97-AF65-F5344CB8AC3E}">
        <p14:creationId xmlns:p14="http://schemas.microsoft.com/office/powerpoint/2010/main" val="4187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945F9-C412-0E6B-ADBC-338C63CA3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BB0FC7B8-250F-C5DE-76B4-89B209D849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31316" y="883334"/>
            <a:ext cx="8824913" cy="862013"/>
          </a:xfrm>
        </p:spPr>
        <p:txBody>
          <a:bodyPr/>
          <a:lstStyle/>
          <a:p>
            <a:pPr eaLnBrk="1" hangingPunct="1"/>
            <a:r>
              <a:rPr lang="de-DE" altLang="de-DE" sz="6000" dirty="0"/>
              <a:t>DANKE</a:t>
            </a:r>
          </a:p>
        </p:txBody>
      </p:sp>
      <p:sp>
        <p:nvSpPr>
          <p:cNvPr id="5123" name="Untertitel 2">
            <a:extLst>
              <a:ext uri="{FF2B5EF4-FFF2-40B4-BE49-F238E27FC236}">
                <a16:creationId xmlns:a16="http://schemas.microsoft.com/office/drawing/2014/main" id="{9BF71D47-3212-0C8C-AB00-1C65C075681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11705" y="1928383"/>
            <a:ext cx="3745483" cy="8620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4000" dirty="0"/>
              <a:t>Übungsleiter</a:t>
            </a: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B5A0EFF4-7E58-0813-501F-AB15535321D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678355" y="3749224"/>
            <a:ext cx="3052700" cy="123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2800" dirty="0"/>
              <a:t>Alle positiven Unterstützer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8F4265-F06C-7249-E778-953E9485FC4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37546" y="2241924"/>
            <a:ext cx="4233163" cy="6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4000" dirty="0"/>
              <a:t>Anke und Lina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C014C1CE-4378-5670-9419-A18E267CA76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681728" y="4938407"/>
            <a:ext cx="5522977" cy="13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4000" dirty="0"/>
              <a:t>Euch die heute </a:t>
            </a:r>
            <a:r>
              <a:rPr lang="de-DE" altLang="de-DE" sz="4000" dirty="0" err="1"/>
              <a:t>abend</a:t>
            </a:r>
            <a:r>
              <a:rPr lang="de-DE" altLang="de-DE" sz="4000" dirty="0"/>
              <a:t> hier sind!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DD5823D-B2CD-43BF-06E6-390F5AADD84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0277" y="4938407"/>
            <a:ext cx="2782856" cy="120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3600" dirty="0"/>
              <a:t>Gemeinde, Schule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91C27007-BAE6-B1F1-17CB-43AAD517A07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17207" y="929950"/>
            <a:ext cx="3477641" cy="97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2800" dirty="0"/>
              <a:t>Teilnehmer Übungsgruppen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8901233-27AC-659C-B6D7-7D891A3F38B0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1291" y="2921538"/>
            <a:ext cx="4938934" cy="131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3200" dirty="0"/>
              <a:t>Begeisterung, gemeinsames Lachen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C86110C4-2729-8940-E419-D7A0290B239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77712" y="3086576"/>
            <a:ext cx="2384804" cy="68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4000" dirty="0"/>
              <a:t>Roland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9F9D5AD5-D34C-21B4-BE18-408FA0F7184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47470" y="4111776"/>
            <a:ext cx="3065144" cy="64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3200" dirty="0"/>
              <a:t>Team turnen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BAE33D6-08EE-D3F2-B390-218585A7830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521109" y="4322987"/>
            <a:ext cx="3052700" cy="123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de-DE" altLang="de-DE" sz="2000" dirty="0"/>
              <a:t>Andreas Leinenbach</a:t>
            </a:r>
          </a:p>
        </p:txBody>
      </p:sp>
    </p:spTree>
    <p:extLst>
      <p:ext uri="{BB962C8B-B14F-4D97-AF65-F5344CB8AC3E}">
        <p14:creationId xmlns:p14="http://schemas.microsoft.com/office/powerpoint/2010/main" val="126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D8F5B5-2E6C-6406-F3CD-D541B0266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4BB3FA-B39F-4F7D-F8D6-EFDCB144E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680923-C2FF-D6BB-4009-5AA9959E8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B7D833-52A1-599D-DB4B-D69DFE68B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09925B-D14E-9D70-8000-340511BE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5699841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7149A1-A16D-22F8-95A1-088A5F0A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1988" y="6391838"/>
            <a:ext cx="1728907" cy="3027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16.06.2023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26141F45-F5FD-D66E-11D4-F5D45391B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44" y="769353"/>
            <a:ext cx="2127065" cy="4596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AC383CD-8EDD-5FAF-F409-096C5F943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654" y="451836"/>
            <a:ext cx="6340813" cy="5954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Übungsbetrieb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2025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Übungsbetrieb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2026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Events und Feste 2025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Events und Feste 2026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Kommunikation und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Transparenz</a:t>
            </a:r>
            <a:endParaRPr lang="en-US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Mitwirkende</a:t>
            </a:r>
            <a:endParaRPr lang="en-US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Ausblick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2026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Danke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endParaRPr lang="en-US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50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feld 4">
            <a:extLst>
              <a:ext uri="{FF2B5EF4-FFF2-40B4-BE49-F238E27FC236}">
                <a16:creationId xmlns:a16="http://schemas.microsoft.com/office/drawing/2014/main" id="{5143C90F-9BC7-3F52-7E0F-969D466B2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31" y="972107"/>
            <a:ext cx="3342442" cy="4596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2025 – </a:t>
            </a:r>
            <a:r>
              <a:rPr lang="en-US" altLang="de-DE" sz="28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Übungsbetrieb</a:t>
            </a: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9458" name="Datumsplatzhalter 1">
            <a:extLst>
              <a:ext uri="{FF2B5EF4-FFF2-40B4-BE49-F238E27FC236}">
                <a16:creationId xmlns:a16="http://schemas.microsoft.com/office/drawing/2014/main" id="{9595AB4E-0E43-8714-27B4-50F5A0E8D6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>
                <a:solidFill>
                  <a:schemeClr val="accent1"/>
                </a:solidFill>
                <a:latin typeface="+mn-lt"/>
              </a:rPr>
              <a:t>06.03.2026</a:t>
            </a:r>
          </a:p>
        </p:txBody>
      </p:sp>
      <p:sp>
        <p:nvSpPr>
          <p:cNvPr id="19459" name="Fußzeilenplatzhalter 2">
            <a:extLst>
              <a:ext uri="{FF2B5EF4-FFF2-40B4-BE49-F238E27FC236}">
                <a16:creationId xmlns:a16="http://schemas.microsoft.com/office/drawing/2014/main" id="{04A78AC6-3CA1-18D1-B41C-41D1CD2378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 err="1">
                <a:solidFill>
                  <a:schemeClr val="accent1"/>
                </a:solidFill>
                <a:latin typeface="+mn-lt"/>
              </a:rPr>
              <a:t>Mitgliederversammlung</a:t>
            </a:r>
            <a:r>
              <a:rPr lang="en-US" altLang="de-DE" dirty="0">
                <a:solidFill>
                  <a:schemeClr val="accent1"/>
                </a:solidFill>
                <a:latin typeface="+mn-lt"/>
              </a:rPr>
              <a:t> TSV Ohmden 2026</a:t>
            </a:r>
          </a:p>
        </p:txBody>
      </p:sp>
      <p:sp>
        <p:nvSpPr>
          <p:cNvPr id="21509" name="Textfeld 3">
            <a:extLst>
              <a:ext uri="{FF2B5EF4-FFF2-40B4-BE49-F238E27FC236}">
                <a16:creationId xmlns:a16="http://schemas.microsoft.com/office/drawing/2014/main" id="{2F5B8EC7-F2B7-2EE2-8349-603C4277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148" y="436950"/>
            <a:ext cx="6340813" cy="5954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Neue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Kurse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sind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gestartet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(Outdoor,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RopeSkipping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SPF)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Planung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und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Einführung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neue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Kurse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2026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Online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Anmeldung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ausgeweitet</a:t>
            </a:r>
            <a:endParaRPr lang="en-US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Ordnung Halle,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neue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Geräte</a:t>
            </a:r>
            <a:endParaRPr lang="en-US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Outdoor-Saison von Functional Fitness und SPF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Kindergartenkooperation</a:t>
            </a:r>
            <a:endParaRPr lang="en-US" alt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Weiterbildung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Übungsleiter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(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RopeSkipping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SPF, Outdoor, Kitu)</a:t>
            </a:r>
          </a:p>
          <a:p>
            <a:pPr eaLnBrk="1" hangingPunct="1">
              <a:spcAft>
                <a:spcPts val="600"/>
              </a:spcAft>
              <a:buFont typeface="Wingdings 3" charset="2"/>
              <a:buChar char=""/>
            </a:pP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Tolle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Mottostunden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im</a:t>
            </a:r>
            <a:r>
              <a:rPr lang="en-US" alt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Kitu und Elki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EB9440-0B7B-CD79-5BA4-0F78B1D6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pic>
        <p:nvPicPr>
          <p:cNvPr id="20483" name="Grafik 22" descr="Ein Bild, das Text, Kleidung, Schuhwerk, Person enthält.&#10;&#10;KI-generierte Inhalte können fehlerhaft sein.">
            <a:extLst>
              <a:ext uri="{FF2B5EF4-FFF2-40B4-BE49-F238E27FC236}">
                <a16:creationId xmlns:a16="http://schemas.microsoft.com/office/drawing/2014/main" id="{745BC994-7BF2-726D-F34E-D9E9E5B7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61925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Grafik 24" descr="Ein Bild, das Text, Kleidung, Schuhwerk, Person enthält.&#10;&#10;KI-generierte Inhalte können fehlerhaft sein.">
            <a:extLst>
              <a:ext uri="{FF2B5EF4-FFF2-40B4-BE49-F238E27FC236}">
                <a16:creationId xmlns:a16="http://schemas.microsoft.com/office/drawing/2014/main" id="{BE7A30E7-6383-C801-5309-71DB32F5A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541713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Grafik 26" descr="Ein Bild, das Text, Person, Turnen enthält.&#10;&#10;KI-generierte Inhalte können fehlerhaft sein.">
            <a:extLst>
              <a:ext uri="{FF2B5EF4-FFF2-40B4-BE49-F238E27FC236}">
                <a16:creationId xmlns:a16="http://schemas.microsoft.com/office/drawing/2014/main" id="{C66D64F4-CAC9-94EE-0CC9-3A608120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1925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Grafik 28" descr="Ein Bild, das Text, Person, Screenshot, Im Haus enthält.&#10;&#10;KI-generierte Inhalte können fehlerhaft sein.">
            <a:extLst>
              <a:ext uri="{FF2B5EF4-FFF2-40B4-BE49-F238E27FC236}">
                <a16:creationId xmlns:a16="http://schemas.microsoft.com/office/drawing/2014/main" id="{29AB3014-740B-2BA2-BA8A-7A30102B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541713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Grafik 30" descr="Ein Bild, das Text, Schuhwerk, Kleidung, Screenshot enthält.&#10;&#10;KI-generierte Inhalte können fehlerhaft sein.">
            <a:extLst>
              <a:ext uri="{FF2B5EF4-FFF2-40B4-BE49-F238E27FC236}">
                <a16:creationId xmlns:a16="http://schemas.microsoft.com/office/drawing/2014/main" id="{B1602B23-9796-3424-6A7E-C2929806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161925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Grafik 32" descr="Ein Bild, das Text, Screenshot, Poster, Schuhwerk enthält.&#10;&#10;KI-generierte Inhalte können fehlerhaft sein.">
            <a:extLst>
              <a:ext uri="{FF2B5EF4-FFF2-40B4-BE49-F238E27FC236}">
                <a16:creationId xmlns:a16="http://schemas.microsoft.com/office/drawing/2014/main" id="{AA1B3CF4-811C-F5DF-BE95-2BF720FA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541713"/>
            <a:ext cx="32670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Datumsplatzhalter 1">
            <a:extLst>
              <a:ext uri="{FF2B5EF4-FFF2-40B4-BE49-F238E27FC236}">
                <a16:creationId xmlns:a16="http://schemas.microsoft.com/office/drawing/2014/main" id="{6A7528B7-4187-9A59-E782-944FD350559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>
                <a:solidFill>
                  <a:schemeClr val="accent1"/>
                </a:solidFill>
              </a:rPr>
              <a:t>06.03.2026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D310C6-6BB9-553E-117A-4CA0C9EA8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Mitgliederversammlung TSV Ohmden 2023</a:t>
            </a:r>
          </a:p>
        </p:txBody>
      </p:sp>
      <p:pic>
        <p:nvPicPr>
          <p:cNvPr id="21507" name="Grafik 4" descr="Ein Bild, das Text, Person, Kleidung, Gras enthält.&#10;&#10;KI-generierte Inhalte können fehlerhaft sein.">
            <a:extLst>
              <a:ext uri="{FF2B5EF4-FFF2-40B4-BE49-F238E27FC236}">
                <a16:creationId xmlns:a16="http://schemas.microsoft.com/office/drawing/2014/main" id="{B1C875A2-614A-47E0-6A4C-078A8969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406775"/>
            <a:ext cx="33035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Grafik 6" descr="Ein Bild, das Text, Person, Kleidung, Gras enthält.&#10;&#10;KI-generierte Inhalte können fehlerhaft sein.">
            <a:extLst>
              <a:ext uri="{FF2B5EF4-FFF2-40B4-BE49-F238E27FC236}">
                <a16:creationId xmlns:a16="http://schemas.microsoft.com/office/drawing/2014/main" id="{E536CFE3-A382-F2A5-46C9-A020042D6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2700"/>
            <a:ext cx="33035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rafik 8" descr="Ein Bild, das Text, draußen, körperliche Fitness, Sport enthält.&#10;&#10;KI-generierte Inhalte können fehlerhaft sein.">
            <a:extLst>
              <a:ext uri="{FF2B5EF4-FFF2-40B4-BE49-F238E27FC236}">
                <a16:creationId xmlns:a16="http://schemas.microsoft.com/office/drawing/2014/main" id="{0CAF4207-A517-71C9-DA17-9FBF1B70A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1739900"/>
            <a:ext cx="3303588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Grafik 10" descr="Ein Bild, das Text, Himmel, Screenshot, draußen enthält.&#10;&#10;KI-generierte Inhalte können fehlerhaft sein.">
            <a:extLst>
              <a:ext uri="{FF2B5EF4-FFF2-40B4-BE49-F238E27FC236}">
                <a16:creationId xmlns:a16="http://schemas.microsoft.com/office/drawing/2014/main" id="{913AACA1-FE58-06DE-EF40-A1321BD16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3392488"/>
            <a:ext cx="33035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12" descr="Ein Bild, das Text, Wasser,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59AE4B7-F875-FDAF-D37B-01ED41C9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12700"/>
            <a:ext cx="330358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atumsplatzhalter 1">
            <a:extLst>
              <a:ext uri="{FF2B5EF4-FFF2-40B4-BE49-F238E27FC236}">
                <a16:creationId xmlns:a16="http://schemas.microsoft.com/office/drawing/2014/main" id="{68D126EF-6A6A-6582-34A9-6E09AD7AFBB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0993438" y="6391275"/>
            <a:ext cx="990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>
                <a:solidFill>
                  <a:schemeClr val="accent1"/>
                </a:solidFill>
              </a:rPr>
              <a:t>06.03.2026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6" descr="Ein Bild, das Text, Tanz, Kleidung, Schuhwerk enthält.&#10;&#10;KI-generierte Inhalte können fehlerhaft sein.">
            <a:extLst>
              <a:ext uri="{FF2B5EF4-FFF2-40B4-BE49-F238E27FC236}">
                <a16:creationId xmlns:a16="http://schemas.microsoft.com/office/drawing/2014/main" id="{3CFE9325-152F-F11B-9272-2914D4AF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3046413"/>
            <a:ext cx="2579688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Grafik 8" descr="Ein Bild, das Text, Kleidung, Menschliches Gesicht, Lächeln enthält.">
            <a:extLst>
              <a:ext uri="{FF2B5EF4-FFF2-40B4-BE49-F238E27FC236}">
                <a16:creationId xmlns:a16="http://schemas.microsoft.com/office/drawing/2014/main" id="{F37649EA-2ADF-23D4-020A-EFD3C6B0A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233363"/>
            <a:ext cx="25796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Grafik 10" descr="Ein Bild, das Text, Schuhwerk, Tanz, Kleidung enthält.&#10;&#10;KI-generierte Inhalte können fehlerhaft sein.">
            <a:extLst>
              <a:ext uri="{FF2B5EF4-FFF2-40B4-BE49-F238E27FC236}">
                <a16:creationId xmlns:a16="http://schemas.microsoft.com/office/drawing/2014/main" id="{D7FFD056-E642-872D-6A9F-974E269E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3046413"/>
            <a:ext cx="2579687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Grafik 12" descr="Ein Bild, das Text, Kleidung, Menschliches Gesicht, Lächeln enthält.">
            <a:extLst>
              <a:ext uri="{FF2B5EF4-FFF2-40B4-BE49-F238E27FC236}">
                <a16:creationId xmlns:a16="http://schemas.microsoft.com/office/drawing/2014/main" id="{5100E75E-A1B4-C92D-1C17-03F340E23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233363"/>
            <a:ext cx="2579688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feld 1">
            <a:extLst>
              <a:ext uri="{FF2B5EF4-FFF2-40B4-BE49-F238E27FC236}">
                <a16:creationId xmlns:a16="http://schemas.microsoft.com/office/drawing/2014/main" id="{6CF19F9A-5404-35CD-BB84-98169E137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612" y="1483328"/>
            <a:ext cx="5240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 dirty="0">
                <a:solidFill>
                  <a:schemeClr val="tx1"/>
                </a:solidFill>
              </a:rPr>
              <a:t>Neu ab 2026</a:t>
            </a:r>
          </a:p>
        </p:txBody>
      </p:sp>
      <p:sp>
        <p:nvSpPr>
          <p:cNvPr id="22535" name="Fußzeilenplatzhalter 2">
            <a:extLst>
              <a:ext uri="{FF2B5EF4-FFF2-40B4-BE49-F238E27FC236}">
                <a16:creationId xmlns:a16="http://schemas.microsoft.com/office/drawing/2014/main" id="{C569E9B5-3C89-C9B5-F057-E8FABB74D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 dirty="0">
                <a:solidFill>
                  <a:schemeClr val="accent1"/>
                </a:solidFill>
              </a:rPr>
              <a:t>Mitgliederversammlung TSV Ohmden 2026</a:t>
            </a:r>
          </a:p>
        </p:txBody>
      </p:sp>
      <p:sp>
        <p:nvSpPr>
          <p:cNvPr id="22536" name="Datumsplatzhalter 1">
            <a:extLst>
              <a:ext uri="{FF2B5EF4-FFF2-40B4-BE49-F238E27FC236}">
                <a16:creationId xmlns:a16="http://schemas.microsoft.com/office/drawing/2014/main" id="{EDB1E4EE-284B-7D75-2692-D1B8A42C719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de-DE" altLang="de-DE">
                <a:solidFill>
                  <a:schemeClr val="accent1"/>
                </a:solidFill>
              </a:rPr>
              <a:t>06.03.2026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B2349B-7A5E-161C-66FD-8BD174DAB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39" y="2938748"/>
            <a:ext cx="2795016" cy="27950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4CC234E-2A18-675C-043D-865B27BB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5699841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D5CE34F-0481-21CA-ECA3-CEAD52F8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1988" y="6391838"/>
            <a:ext cx="1728907" cy="3027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16.06.2023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EDFD3C20-E563-E73F-4CFA-AEC80D20C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44" y="769353"/>
            <a:ext cx="2127065" cy="4596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2026 – </a:t>
            </a:r>
            <a:r>
              <a:rPr lang="en-US" altLang="de-DE" sz="28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Übungs-betrieb</a:t>
            </a: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56F910-7890-82A2-67AC-664059A4F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6"/>
          <a:stretch>
            <a:fillRect/>
          </a:stretch>
        </p:blipFill>
        <p:spPr>
          <a:xfrm>
            <a:off x="3411030" y="146055"/>
            <a:ext cx="7452042" cy="62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61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4D3A6-B436-0EDF-1B79-8C5131B05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9B38964-D4E7-05CE-2EB4-DE280B5A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0779BFB-4984-68E2-99F4-3D17FCDCA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1F583EA-B56D-5D0F-2CE8-252C2A5DB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436C4F0-702B-95EF-B7B8-4CA4EC75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5699841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Mitgliederversammlung TSV Ohmden 2023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16CA98-233E-DEAC-99FB-AB6B6A2B03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1988" y="6391838"/>
            <a:ext cx="1728907" cy="30275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16.06.2023</a:t>
            </a: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D8283D7D-C235-5D15-299E-1399AF51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44" y="769353"/>
            <a:ext cx="2127065" cy="4596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2026 – </a:t>
            </a:r>
            <a:r>
              <a:rPr lang="en-US" altLang="de-DE" sz="28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Übungs-betrieb</a:t>
            </a:r>
            <a:r>
              <a:rPr lang="en-US" altLang="de-DE" sz="28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867091-773A-BB01-4088-1B0CF828F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>
            <a:fillRect/>
          </a:stretch>
        </p:blipFill>
        <p:spPr>
          <a:xfrm>
            <a:off x="3253489" y="217418"/>
            <a:ext cx="7314624" cy="608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5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5F0BD9-C118-C536-62BD-6E242012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7" name="Group 24586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588" name="Rectangle 24587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589" name="Oval 24588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590" name="Oval 24589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591" name="Oval 24590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592" name="Oval 24591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593" name="Oval 24592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4594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95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96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4598" name="Rectangle 24597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 useBgFill="1">
        <p:nvSpPr>
          <p:cNvPr id="24600" name="Rectangle 24599">
            <a:extLst>
              <a:ext uri="{FF2B5EF4-FFF2-40B4-BE49-F238E27FC236}">
                <a16:creationId xmlns:a16="http://schemas.microsoft.com/office/drawing/2014/main" id="{324E43EB-867C-4B35-9A5C-E435157C7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02" name="Rectangle 24601">
            <a:extLst>
              <a:ext uri="{FF2B5EF4-FFF2-40B4-BE49-F238E27FC236}">
                <a16:creationId xmlns:a16="http://schemas.microsoft.com/office/drawing/2014/main" id="{A7C0F5DA-B59F-4F13-8BB8-FFD8F2C57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4604" name="Freeform 5">
            <a:extLst>
              <a:ext uri="{FF2B5EF4-FFF2-40B4-BE49-F238E27FC236}">
                <a16:creationId xmlns:a16="http://schemas.microsoft.com/office/drawing/2014/main" id="{9CEA1DEC-CC9E-4776-9E08-048A15BFA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4606" name="Freeform: Shape 24605">
            <a:extLst>
              <a:ext uri="{FF2B5EF4-FFF2-40B4-BE49-F238E27FC236}">
                <a16:creationId xmlns:a16="http://schemas.microsoft.com/office/drawing/2014/main" id="{9CE399CF-F4B8-4832-A8CB-B93F6B1E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4608" name="Freeform 5">
            <a:extLst>
              <a:ext uri="{FF2B5EF4-FFF2-40B4-BE49-F238E27FC236}">
                <a16:creationId xmlns:a16="http://schemas.microsoft.com/office/drawing/2014/main" id="{1F23E73A-FDC8-462C-83C1-3AA896144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de-DE"/>
          </a:p>
        </p:txBody>
      </p:sp>
      <p:sp>
        <p:nvSpPr>
          <p:cNvPr id="24578" name="Textfeld 4">
            <a:extLst>
              <a:ext uri="{FF2B5EF4-FFF2-40B4-BE49-F238E27FC236}">
                <a16:creationId xmlns:a16="http://schemas.microsoft.com/office/drawing/2014/main" id="{2EA62C54-2EF1-2D07-0808-B60FCADE8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087" y="1130603"/>
            <a:ext cx="3342442" cy="45967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n-US" altLang="de-DE" sz="3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2025 - Feste und Events</a:t>
            </a:r>
          </a:p>
        </p:txBody>
      </p:sp>
      <p:sp>
        <p:nvSpPr>
          <p:cNvPr id="2" name="Fußzeilenplatzhalter 2">
            <a:extLst>
              <a:ext uri="{FF2B5EF4-FFF2-40B4-BE49-F238E27FC236}">
                <a16:creationId xmlns:a16="http://schemas.microsoft.com/office/drawing/2014/main" id="{AA43887D-E437-2F2C-1F40-A527881A9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61110" y="6391838"/>
            <a:ext cx="3859795" cy="30480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 dirty="0" err="1">
                <a:solidFill>
                  <a:schemeClr val="accent1"/>
                </a:solidFill>
                <a:latin typeface="+mn-lt"/>
              </a:rPr>
              <a:t>Mitgliederversammlung</a:t>
            </a:r>
            <a:r>
              <a:rPr lang="en-US" altLang="de-DE" dirty="0">
                <a:solidFill>
                  <a:schemeClr val="accent1"/>
                </a:solidFill>
                <a:latin typeface="+mn-lt"/>
              </a:rPr>
              <a:t> TSV Ohmden 2026</a:t>
            </a:r>
          </a:p>
        </p:txBody>
      </p:sp>
      <p:sp>
        <p:nvSpPr>
          <p:cNvPr id="24581" name="Textfeld 3">
            <a:extLst>
              <a:ext uri="{FF2B5EF4-FFF2-40B4-BE49-F238E27FC236}">
                <a16:creationId xmlns:a16="http://schemas.microsoft.com/office/drawing/2014/main" id="{F971AA0E-1B11-4A4F-8DAC-72FF019A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492" y="457695"/>
            <a:ext cx="5502614" cy="5954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en-US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</a:t>
            </a:r>
            <a:r>
              <a:rPr lang="en-US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Fitnessnight</a:t>
            </a:r>
            <a:endParaRPr lang="en-US" alt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en-US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Mitgliederversammlung</a:t>
            </a:r>
            <a:r>
              <a:rPr lang="en-US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2025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en-US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 Erste Hilfe </a:t>
            </a:r>
            <a:r>
              <a:rPr lang="en-US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Kurse</a:t>
            </a:r>
            <a:endParaRPr lang="en-US" alt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en-US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Muttertagsumtrunk</a:t>
            </a:r>
            <a:endParaRPr lang="en-US" alt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en-US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4x </a:t>
            </a:r>
            <a:r>
              <a:rPr lang="en-US" altLang="de-DE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Boule&amp;Bubbles</a:t>
            </a:r>
            <a:endParaRPr lang="en-US" alt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Ortsjubiläum Ohmden mit Laufgruppe TSV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Jubiläumsfeier TSV Ohmden mit Auftritten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Erstes Sommerfest Helfer Turnen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Sport- und Fitnesstag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Lebkuchenwerkstatt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Winterzauber</a:t>
            </a:r>
          </a:p>
          <a:p>
            <a:pPr eaLnBrk="1" hangingPunct="1">
              <a:spcAft>
                <a:spcPts val="0"/>
              </a:spcAft>
              <a:buFont typeface="Wingdings 3" charset="2"/>
              <a:buChar char=""/>
            </a:pPr>
            <a:r>
              <a:rPr lang="de-DE" alt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Closing Wichtelweg</a:t>
            </a:r>
            <a:endParaRPr lang="en-US" altLang="de-DE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umsplatzhalter 1">
            <a:extLst>
              <a:ext uri="{FF2B5EF4-FFF2-40B4-BE49-F238E27FC236}">
                <a16:creationId xmlns:a16="http://schemas.microsoft.com/office/drawing/2014/main" id="{AFEE42BF-C485-5B07-7D9A-11B2E28B86F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7980412" y="6391838"/>
            <a:ext cx="2736079" cy="30479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de-DE">
                <a:solidFill>
                  <a:schemeClr val="accent1"/>
                </a:solidFill>
                <a:latin typeface="+mn-lt"/>
              </a:rPr>
              <a:t>06.03.2026</a:t>
            </a:r>
          </a:p>
        </p:txBody>
      </p:sp>
    </p:spTree>
    <p:extLst>
      <p:ext uri="{BB962C8B-B14F-4D97-AF65-F5344CB8AC3E}">
        <p14:creationId xmlns:p14="http://schemas.microsoft.com/office/powerpoint/2010/main" val="13031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Sitzungssaal">
  <a:themeElements>
    <a:clrScheme name="Ion-Sitzungssaal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-Sitzungssaal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Sitzungssaal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486</Words>
  <Application>Microsoft Office PowerPoint</Application>
  <PresentationFormat>Breitbild</PresentationFormat>
  <Paragraphs>147</Paragraphs>
  <Slides>19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6" baseType="lpstr">
      <vt:lpstr>Aptos Light</vt:lpstr>
      <vt:lpstr>Arial</vt:lpstr>
      <vt:lpstr>Calibri</vt:lpstr>
      <vt:lpstr>Century Gothic</vt:lpstr>
      <vt:lpstr>Dubai Light</vt:lpstr>
      <vt:lpstr>Wingdings 3</vt:lpstr>
      <vt:lpstr>Ion-Sitzungssaal</vt:lpstr>
      <vt:lpstr>Abteilung Turnen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DANKE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digitale Zukunft</dc:title>
  <dc:creator>Lukas Heiland</dc:creator>
  <cp:lastModifiedBy>Sascha Staiger</cp:lastModifiedBy>
  <cp:revision>143</cp:revision>
  <dcterms:created xsi:type="dcterms:W3CDTF">2020-01-30T10:13:28Z</dcterms:created>
  <dcterms:modified xsi:type="dcterms:W3CDTF">2026-03-09T08:28:06Z</dcterms:modified>
</cp:coreProperties>
</file>